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ags/tag5.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tags/tag6.xml" ContentType="application/vnd.openxmlformats-officedocument.presentationml.tags+xml"/>
  <Override PartName="/ppt/theme/theme7.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ags/tag9.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1" r:id="rId2"/>
    <p:sldMasterId id="2147483714" r:id="rId3"/>
    <p:sldMasterId id="2147483746" r:id="rId4"/>
    <p:sldMasterId id="2147483764" r:id="rId5"/>
    <p:sldMasterId id="2147483836" r:id="rId6"/>
  </p:sldMasterIdLst>
  <p:notesMasterIdLst>
    <p:notesMasterId r:id="rId37"/>
  </p:notesMasterIdLst>
  <p:sldIdLst>
    <p:sldId id="538" r:id="rId7"/>
    <p:sldId id="559" r:id="rId8"/>
    <p:sldId id="530" r:id="rId9"/>
    <p:sldId id="531" r:id="rId10"/>
    <p:sldId id="477" r:id="rId11"/>
    <p:sldId id="533" r:id="rId12"/>
    <p:sldId id="562" r:id="rId13"/>
    <p:sldId id="543" r:id="rId14"/>
    <p:sldId id="544" r:id="rId15"/>
    <p:sldId id="563" r:id="rId16"/>
    <p:sldId id="453" r:id="rId17"/>
    <p:sldId id="473" r:id="rId18"/>
    <p:sldId id="455" r:id="rId19"/>
    <p:sldId id="548" r:id="rId20"/>
    <p:sldId id="534" r:id="rId21"/>
    <p:sldId id="550" r:id="rId22"/>
    <p:sldId id="569" r:id="rId23"/>
    <p:sldId id="564" r:id="rId24"/>
    <p:sldId id="568" r:id="rId25"/>
    <p:sldId id="566" r:id="rId26"/>
    <p:sldId id="572" r:id="rId27"/>
    <p:sldId id="570" r:id="rId28"/>
    <p:sldId id="551" r:id="rId29"/>
    <p:sldId id="552" r:id="rId30"/>
    <p:sldId id="553" r:id="rId31"/>
    <p:sldId id="554" r:id="rId32"/>
    <p:sldId id="555" r:id="rId33"/>
    <p:sldId id="560" r:id="rId34"/>
    <p:sldId id="571" r:id="rId35"/>
    <p:sldId id="558" r:id="rId36"/>
  </p:sldIdLst>
  <p:sldSz cx="9906000" cy="6858000" type="A4"/>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00" userDrawn="1">
          <p15:clr>
            <a:srgbClr val="A4A3A4"/>
          </p15:clr>
        </p15:guide>
        <p15:guide id="3" orient="horz" pos="960">
          <p15:clr>
            <a:srgbClr val="A4A3A4"/>
          </p15:clr>
        </p15:guide>
        <p15:guide id="5" orient="horz" pos="4032">
          <p15:clr>
            <a:srgbClr val="A4A3A4"/>
          </p15:clr>
        </p15:guide>
        <p15:guide id="6" orient="horz" pos="3840">
          <p15:clr>
            <a:srgbClr val="A4A3A4"/>
          </p15:clr>
        </p15:guide>
        <p15:guide id="7" pos="3456">
          <p15:clr>
            <a:srgbClr val="A4A3A4"/>
          </p15:clr>
        </p15:guide>
        <p15:guide id="8" pos="283" userDrawn="1">
          <p15:clr>
            <a:srgbClr val="A4A3A4"/>
          </p15:clr>
        </p15:guide>
        <p15:guide id="9" pos="5472">
          <p15:clr>
            <a:srgbClr val="A4A3A4"/>
          </p15:clr>
        </p15:guide>
        <p15:guide id="10" pos="1248">
          <p15:clr>
            <a:srgbClr val="A4A3A4"/>
          </p15:clr>
        </p15:guide>
        <p15:guide id="11" pos="4416">
          <p15:clr>
            <a:srgbClr val="A4A3A4"/>
          </p15:clr>
        </p15:guide>
        <p15:guide id="12" pos="4512">
          <p15:clr>
            <a:srgbClr val="A4A3A4"/>
          </p15:clr>
        </p15:guide>
        <p15:guide id="13" pos="3360">
          <p15:clr>
            <a:srgbClr val="A4A3A4"/>
          </p15:clr>
        </p15:guide>
        <p15:guide id="14" pos="1344">
          <p15:clr>
            <a:srgbClr val="A4A3A4"/>
          </p15:clr>
        </p15:guide>
        <p15:guide id="15" pos="2290" userDrawn="1">
          <p15:clr>
            <a:srgbClr val="A4A3A4"/>
          </p15:clr>
        </p15:guide>
        <p15:guide id="16" pos="2400">
          <p15:clr>
            <a:srgbClr val="A4A3A4"/>
          </p15:clr>
        </p15:guide>
        <p15:guide id="17" orient="horz" pos="455">
          <p15:clr>
            <a:srgbClr val="A4A3A4"/>
          </p15:clr>
        </p15:guide>
        <p15:guide id="18" orient="horz" pos="3083">
          <p15:clr>
            <a:srgbClr val="A4A3A4"/>
          </p15:clr>
        </p15:guide>
        <p15:guide id="19" pos="3744">
          <p15:clr>
            <a:srgbClr val="A4A3A4"/>
          </p15:clr>
        </p15:guide>
        <p15:guide id="20" pos="273">
          <p15:clr>
            <a:srgbClr val="A4A3A4"/>
          </p15:clr>
        </p15:guide>
        <p15:guide id="21" pos="5928">
          <p15:clr>
            <a:srgbClr val="A4A3A4"/>
          </p15:clr>
        </p15:guide>
        <p15:guide id="22" pos="3640">
          <p15:clr>
            <a:srgbClr val="A4A3A4"/>
          </p15:clr>
        </p15:guide>
        <p15:guide id="23" pos="1456">
          <p15:clr>
            <a:srgbClr val="A4A3A4"/>
          </p15:clr>
        </p15:guide>
        <p15:guide id="24" pos="2481">
          <p15:clr>
            <a:srgbClr val="A4A3A4"/>
          </p15:clr>
        </p15:guide>
        <p15:guide id="25" pos="26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647"/>
    <a:srgbClr val="D8D7DF"/>
    <a:srgbClr val="BDFFEC"/>
    <a:srgbClr val="C0C0C0"/>
    <a:srgbClr val="702082"/>
    <a:srgbClr val="C8D7DF"/>
    <a:srgbClr val="D8DB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6" autoAdjust="0"/>
    <p:restoredTop sz="94628" autoAdjust="0"/>
  </p:normalViewPr>
  <p:slideViewPr>
    <p:cSldViewPr snapToGrid="0" showGuides="1">
      <p:cViewPr varScale="1">
        <p:scale>
          <a:sx n="87" d="100"/>
          <a:sy n="87" d="100"/>
        </p:scale>
        <p:origin x="396" y="90"/>
      </p:cViewPr>
      <p:guideLst>
        <p:guide orient="horz" pos="2160"/>
        <p:guide orient="horz" pos="300"/>
        <p:guide orient="horz" pos="960"/>
        <p:guide orient="horz" pos="4032"/>
        <p:guide orient="horz" pos="3840"/>
        <p:guide pos="3456"/>
        <p:guide pos="283"/>
        <p:guide pos="5472"/>
        <p:guide pos="1248"/>
        <p:guide pos="4416"/>
        <p:guide pos="4512"/>
        <p:guide pos="3360"/>
        <p:guide pos="1344"/>
        <p:guide pos="2290"/>
        <p:guide pos="2400"/>
        <p:guide orient="horz" pos="455"/>
        <p:guide orient="horz" pos="3083"/>
        <p:guide pos="3744"/>
        <p:guide pos="273"/>
        <p:guide pos="5928"/>
        <p:guide pos="3640"/>
        <p:guide pos="1456"/>
        <p:guide pos="2481"/>
        <p:guide pos="2600"/>
      </p:guideLst>
    </p:cSldViewPr>
  </p:slideViewPr>
  <p:notesTextViewPr>
    <p:cViewPr>
      <p:scale>
        <a:sx n="100" d="100"/>
        <a:sy n="100" d="100"/>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4696164099626"/>
          <c:y val="7.2856488167981348E-2"/>
          <c:w val="0.67501895047474147"/>
          <c:h val="0.71368907353587696"/>
        </c:manualLayout>
      </c:layout>
      <c:scatterChart>
        <c:scatterStyle val="lineMarker"/>
        <c:varyColors val="0"/>
        <c:ser>
          <c:idx val="0"/>
          <c:order val="0"/>
          <c:tx>
            <c:v>Data</c:v>
          </c:tx>
          <c:spPr>
            <a:ln w="28575">
              <a:noFill/>
            </a:ln>
          </c:spPr>
          <c:marker>
            <c:symbol val="diamond"/>
            <c:size val="4"/>
            <c:spPr>
              <a:solidFill>
                <a:schemeClr val="accent1"/>
              </a:solidFill>
              <a:ln w="12700">
                <a:noFill/>
                <a:prstDash val="solid"/>
              </a:ln>
            </c:spPr>
          </c:marker>
          <c:xVal>
            <c:numRef>
              <c:f>'Lognormal RV'!$F$15:$F$2000</c:f>
              <c:numCache>
                <c:formatCode>General</c:formatCode>
                <c:ptCount val="198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24221.151539264531</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35581.66371794205</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74738.564871708018</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142862.05703611643</c:v>
                </c:pt>
                <c:pt idx="591">
                  <c:v>0</c:v>
                </c:pt>
                <c:pt idx="592">
                  <c:v>0</c:v>
                </c:pt>
                <c:pt idx="593">
                  <c:v>0</c:v>
                </c:pt>
                <c:pt idx="594">
                  <c:v>0</c:v>
                </c:pt>
                <c:pt idx="595">
                  <c:v>0</c:v>
                </c:pt>
                <c:pt idx="596">
                  <c:v>0</c:v>
                </c:pt>
                <c:pt idx="597">
                  <c:v>0</c:v>
                </c:pt>
                <c:pt idx="598">
                  <c:v>131981.1207560121</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129598.55222802778</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131308.49826083894</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491241.35244229535</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809594.71333529858</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431351.91288033809</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683808.88189402246</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2806863.3204627442</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3841022.5947649167</c:v>
                </c:pt>
                <c:pt idx="1616">
                  <c:v>0</c:v>
                </c:pt>
                <c:pt idx="1617">
                  <c:v>0</c:v>
                </c:pt>
                <c:pt idx="1618">
                  <c:v>0</c:v>
                </c:pt>
                <c:pt idx="1619">
                  <c:v>0</c:v>
                </c:pt>
                <c:pt idx="1620">
                  <c:v>0</c:v>
                </c:pt>
                <c:pt idx="1621">
                  <c:v>0</c:v>
                </c:pt>
                <c:pt idx="1622">
                  <c:v>0</c:v>
                </c:pt>
                <c:pt idx="1623">
                  <c:v>2975135.2989360741</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5113431.792974079</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7383350.0467012059</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6843638.7620585887</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143159008.35236931</c:v>
                </c:pt>
                <c:pt idx="1981">
                  <c:v>0</c:v>
                </c:pt>
                <c:pt idx="1982">
                  <c:v>0</c:v>
                </c:pt>
                <c:pt idx="1983">
                  <c:v>0</c:v>
                </c:pt>
                <c:pt idx="1984">
                  <c:v>0</c:v>
                </c:pt>
                <c:pt idx="1985">
                  <c:v>0</c:v>
                </c:pt>
              </c:numCache>
            </c:numRef>
          </c:xVal>
          <c:yVal>
            <c:numRef>
              <c:f>'Lognormal RV'!$E$15:$E$2000</c:f>
              <c:numCache>
                <c:formatCode>0.00%</c:formatCode>
                <c:ptCount val="1986"/>
                <c:pt idx="0">
                  <c:v>5.0000000000000001E-4</c:v>
                </c:pt>
                <c:pt idx="1">
                  <c:v>1E-3</c:v>
                </c:pt>
                <c:pt idx="2">
                  <c:v>1.5E-3</c:v>
                </c:pt>
                <c:pt idx="3">
                  <c:v>2E-3</c:v>
                </c:pt>
                <c:pt idx="4">
                  <c:v>2.5000000000000001E-3</c:v>
                </c:pt>
                <c:pt idx="5">
                  <c:v>3.0000000000000001E-3</c:v>
                </c:pt>
                <c:pt idx="6">
                  <c:v>3.5000000000000001E-3</c:v>
                </c:pt>
                <c:pt idx="7">
                  <c:v>4.0000000000000001E-3</c:v>
                </c:pt>
                <c:pt idx="8">
                  <c:v>4.4999999999999997E-3</c:v>
                </c:pt>
                <c:pt idx="9">
                  <c:v>5.0000000000000001E-3</c:v>
                </c:pt>
                <c:pt idx="10">
                  <c:v>5.4999999999999997E-3</c:v>
                </c:pt>
                <c:pt idx="11">
                  <c:v>6.0000000000000001E-3</c:v>
                </c:pt>
                <c:pt idx="12">
                  <c:v>6.4999999999999997E-3</c:v>
                </c:pt>
                <c:pt idx="13">
                  <c:v>7.0000000000000001E-3</c:v>
                </c:pt>
                <c:pt idx="14">
                  <c:v>7.4999999999999997E-3</c:v>
                </c:pt>
                <c:pt idx="15">
                  <c:v>8.0000000000000002E-3</c:v>
                </c:pt>
                <c:pt idx="16">
                  <c:v>8.5000000000000006E-3</c:v>
                </c:pt>
                <c:pt idx="17">
                  <c:v>8.9999999999999993E-3</c:v>
                </c:pt>
                <c:pt idx="18">
                  <c:v>9.4999999999999998E-3</c:v>
                </c:pt>
                <c:pt idx="19">
                  <c:v>0.01</c:v>
                </c:pt>
                <c:pt idx="20">
                  <c:v>1.0500000000000001E-2</c:v>
                </c:pt>
                <c:pt idx="21">
                  <c:v>1.0999999999999999E-2</c:v>
                </c:pt>
                <c:pt idx="22">
                  <c:v>1.15E-2</c:v>
                </c:pt>
                <c:pt idx="23">
                  <c:v>1.2E-2</c:v>
                </c:pt>
                <c:pt idx="24">
                  <c:v>1.2500000000000001E-2</c:v>
                </c:pt>
                <c:pt idx="25">
                  <c:v>1.2999999999999999E-2</c:v>
                </c:pt>
                <c:pt idx="26">
                  <c:v>1.35E-2</c:v>
                </c:pt>
                <c:pt idx="27">
                  <c:v>1.4E-2</c:v>
                </c:pt>
                <c:pt idx="28">
                  <c:v>1.4500000000000001E-2</c:v>
                </c:pt>
                <c:pt idx="29">
                  <c:v>1.4999999999999999E-2</c:v>
                </c:pt>
                <c:pt idx="30">
                  <c:v>1.55E-2</c:v>
                </c:pt>
                <c:pt idx="31">
                  <c:v>1.6E-2</c:v>
                </c:pt>
                <c:pt idx="32">
                  <c:v>1.6500000000000001E-2</c:v>
                </c:pt>
                <c:pt idx="33">
                  <c:v>1.7000000000000001E-2</c:v>
                </c:pt>
                <c:pt idx="34">
                  <c:v>1.7500000000000002E-2</c:v>
                </c:pt>
                <c:pt idx="35">
                  <c:v>1.7999999999999999E-2</c:v>
                </c:pt>
                <c:pt idx="36">
                  <c:v>1.8499999999999999E-2</c:v>
                </c:pt>
                <c:pt idx="37">
                  <c:v>1.9E-2</c:v>
                </c:pt>
                <c:pt idx="38">
                  <c:v>1.95E-2</c:v>
                </c:pt>
                <c:pt idx="39">
                  <c:v>0.02</c:v>
                </c:pt>
                <c:pt idx="40">
                  <c:v>2.0500000000000001E-2</c:v>
                </c:pt>
                <c:pt idx="41">
                  <c:v>2.1000000000000001E-2</c:v>
                </c:pt>
                <c:pt idx="42">
                  <c:v>2.1499999999999998E-2</c:v>
                </c:pt>
                <c:pt idx="43">
                  <c:v>2.1999999999999999E-2</c:v>
                </c:pt>
                <c:pt idx="44">
                  <c:v>2.2499999999999999E-2</c:v>
                </c:pt>
                <c:pt idx="45">
                  <c:v>2.3E-2</c:v>
                </c:pt>
                <c:pt idx="46">
                  <c:v>2.35E-2</c:v>
                </c:pt>
                <c:pt idx="47">
                  <c:v>2.4E-2</c:v>
                </c:pt>
                <c:pt idx="48">
                  <c:v>2.4500000000000001E-2</c:v>
                </c:pt>
                <c:pt idx="49">
                  <c:v>2.5000000000000001E-2</c:v>
                </c:pt>
                <c:pt idx="50">
                  <c:v>2.5499999999999998E-2</c:v>
                </c:pt>
                <c:pt idx="51">
                  <c:v>2.5999999999999999E-2</c:v>
                </c:pt>
                <c:pt idx="52">
                  <c:v>2.6499999999999999E-2</c:v>
                </c:pt>
                <c:pt idx="53">
                  <c:v>2.7E-2</c:v>
                </c:pt>
                <c:pt idx="54">
                  <c:v>2.75E-2</c:v>
                </c:pt>
                <c:pt idx="55">
                  <c:v>2.8000000000000001E-2</c:v>
                </c:pt>
                <c:pt idx="56">
                  <c:v>2.8500000000000001E-2</c:v>
                </c:pt>
                <c:pt idx="57">
                  <c:v>2.9000000000000001E-2</c:v>
                </c:pt>
                <c:pt idx="58">
                  <c:v>2.9499999999999998E-2</c:v>
                </c:pt>
                <c:pt idx="59">
                  <c:v>0.03</c:v>
                </c:pt>
                <c:pt idx="60">
                  <c:v>3.0499999999999999E-2</c:v>
                </c:pt>
                <c:pt idx="61">
                  <c:v>3.1E-2</c:v>
                </c:pt>
                <c:pt idx="62">
                  <c:v>3.15E-2</c:v>
                </c:pt>
                <c:pt idx="63">
                  <c:v>3.2000000000000001E-2</c:v>
                </c:pt>
                <c:pt idx="64">
                  <c:v>3.2500000000000001E-2</c:v>
                </c:pt>
                <c:pt idx="65">
                  <c:v>3.3000000000000002E-2</c:v>
                </c:pt>
                <c:pt idx="66">
                  <c:v>3.3500000000000002E-2</c:v>
                </c:pt>
                <c:pt idx="67">
                  <c:v>3.4000000000000002E-2</c:v>
                </c:pt>
                <c:pt idx="68">
                  <c:v>3.4500000000000003E-2</c:v>
                </c:pt>
                <c:pt idx="69">
                  <c:v>3.5000000000000003E-2</c:v>
                </c:pt>
                <c:pt idx="70">
                  <c:v>3.5499999999999997E-2</c:v>
                </c:pt>
                <c:pt idx="71">
                  <c:v>3.5999999999999997E-2</c:v>
                </c:pt>
                <c:pt idx="72">
                  <c:v>3.6499999999999998E-2</c:v>
                </c:pt>
                <c:pt idx="73">
                  <c:v>3.6999999999999998E-2</c:v>
                </c:pt>
                <c:pt idx="74">
                  <c:v>3.7499999999999999E-2</c:v>
                </c:pt>
                <c:pt idx="75">
                  <c:v>3.7999999999999999E-2</c:v>
                </c:pt>
                <c:pt idx="76">
                  <c:v>3.85E-2</c:v>
                </c:pt>
                <c:pt idx="77">
                  <c:v>3.9E-2</c:v>
                </c:pt>
                <c:pt idx="78">
                  <c:v>3.95E-2</c:v>
                </c:pt>
                <c:pt idx="79">
                  <c:v>0.04</c:v>
                </c:pt>
                <c:pt idx="80">
                  <c:v>4.0500000000000001E-2</c:v>
                </c:pt>
                <c:pt idx="81">
                  <c:v>4.1000000000000002E-2</c:v>
                </c:pt>
                <c:pt idx="82">
                  <c:v>4.1500000000000002E-2</c:v>
                </c:pt>
                <c:pt idx="83">
                  <c:v>4.2000000000000003E-2</c:v>
                </c:pt>
                <c:pt idx="84">
                  <c:v>4.2500000000000003E-2</c:v>
                </c:pt>
                <c:pt idx="85">
                  <c:v>4.2999999999999997E-2</c:v>
                </c:pt>
                <c:pt idx="86">
                  <c:v>4.3499999999999997E-2</c:v>
                </c:pt>
                <c:pt idx="87">
                  <c:v>4.3999999999999997E-2</c:v>
                </c:pt>
                <c:pt idx="88">
                  <c:v>4.4499999999999998E-2</c:v>
                </c:pt>
                <c:pt idx="89">
                  <c:v>4.4999999999999998E-2</c:v>
                </c:pt>
                <c:pt idx="90">
                  <c:v>4.5499999999999999E-2</c:v>
                </c:pt>
                <c:pt idx="91">
                  <c:v>4.5999999999999999E-2</c:v>
                </c:pt>
                <c:pt idx="92">
                  <c:v>4.65E-2</c:v>
                </c:pt>
                <c:pt idx="93">
                  <c:v>4.7E-2</c:v>
                </c:pt>
                <c:pt idx="94">
                  <c:v>4.7500000000000001E-2</c:v>
                </c:pt>
                <c:pt idx="95">
                  <c:v>4.8000000000000001E-2</c:v>
                </c:pt>
                <c:pt idx="96">
                  <c:v>4.8500000000000001E-2</c:v>
                </c:pt>
                <c:pt idx="97">
                  <c:v>4.9000000000000002E-2</c:v>
                </c:pt>
                <c:pt idx="98">
                  <c:v>4.9500000000000002E-2</c:v>
                </c:pt>
                <c:pt idx="99">
                  <c:v>0.05</c:v>
                </c:pt>
                <c:pt idx="100">
                  <c:v>5.0500000000000003E-2</c:v>
                </c:pt>
                <c:pt idx="101">
                  <c:v>5.0999999999999997E-2</c:v>
                </c:pt>
                <c:pt idx="102">
                  <c:v>5.1499999999999997E-2</c:v>
                </c:pt>
                <c:pt idx="103">
                  <c:v>5.1999999999999998E-2</c:v>
                </c:pt>
                <c:pt idx="104">
                  <c:v>5.2499999999999998E-2</c:v>
                </c:pt>
                <c:pt idx="105">
                  <c:v>5.2999999999999999E-2</c:v>
                </c:pt>
                <c:pt idx="106">
                  <c:v>5.3499999999999999E-2</c:v>
                </c:pt>
                <c:pt idx="107">
                  <c:v>5.3999999999999999E-2</c:v>
                </c:pt>
                <c:pt idx="108">
                  <c:v>5.45E-2</c:v>
                </c:pt>
                <c:pt idx="109">
                  <c:v>5.5E-2</c:v>
                </c:pt>
                <c:pt idx="110">
                  <c:v>5.5500000000000001E-2</c:v>
                </c:pt>
                <c:pt idx="111">
                  <c:v>5.6000000000000001E-2</c:v>
                </c:pt>
                <c:pt idx="112">
                  <c:v>5.6500000000000002E-2</c:v>
                </c:pt>
                <c:pt idx="113">
                  <c:v>5.7000000000000002E-2</c:v>
                </c:pt>
                <c:pt idx="114">
                  <c:v>5.7500000000000002E-2</c:v>
                </c:pt>
                <c:pt idx="115">
                  <c:v>5.8000000000000003E-2</c:v>
                </c:pt>
                <c:pt idx="116">
                  <c:v>5.8500000000000003E-2</c:v>
                </c:pt>
                <c:pt idx="117">
                  <c:v>5.8999999999999997E-2</c:v>
                </c:pt>
                <c:pt idx="118">
                  <c:v>5.9499999999999997E-2</c:v>
                </c:pt>
                <c:pt idx="119">
                  <c:v>0.06</c:v>
                </c:pt>
                <c:pt idx="120">
                  <c:v>6.0499999999999998E-2</c:v>
                </c:pt>
                <c:pt idx="121">
                  <c:v>6.0999999999999999E-2</c:v>
                </c:pt>
                <c:pt idx="122">
                  <c:v>6.1499999999999999E-2</c:v>
                </c:pt>
                <c:pt idx="123">
                  <c:v>6.2E-2</c:v>
                </c:pt>
                <c:pt idx="124">
                  <c:v>6.25E-2</c:v>
                </c:pt>
                <c:pt idx="125">
                  <c:v>6.3E-2</c:v>
                </c:pt>
                <c:pt idx="126">
                  <c:v>6.3500000000000001E-2</c:v>
                </c:pt>
                <c:pt idx="127">
                  <c:v>6.4000000000000001E-2</c:v>
                </c:pt>
                <c:pt idx="128">
                  <c:v>6.4500000000000002E-2</c:v>
                </c:pt>
                <c:pt idx="129">
                  <c:v>6.5000000000000002E-2</c:v>
                </c:pt>
                <c:pt idx="130">
                  <c:v>6.5500000000000003E-2</c:v>
                </c:pt>
                <c:pt idx="131">
                  <c:v>6.6000000000000003E-2</c:v>
                </c:pt>
                <c:pt idx="132">
                  <c:v>6.6500000000000004E-2</c:v>
                </c:pt>
                <c:pt idx="133">
                  <c:v>6.7000000000000004E-2</c:v>
                </c:pt>
                <c:pt idx="134">
                  <c:v>6.7500000000000004E-2</c:v>
                </c:pt>
                <c:pt idx="135">
                  <c:v>6.8000000000000005E-2</c:v>
                </c:pt>
                <c:pt idx="136">
                  <c:v>6.8500000000000005E-2</c:v>
                </c:pt>
                <c:pt idx="137">
                  <c:v>6.9000000000000006E-2</c:v>
                </c:pt>
                <c:pt idx="138">
                  <c:v>6.9500000000000006E-2</c:v>
                </c:pt>
                <c:pt idx="139">
                  <c:v>7.0000000000000007E-2</c:v>
                </c:pt>
                <c:pt idx="140">
                  <c:v>7.0499999999999993E-2</c:v>
                </c:pt>
                <c:pt idx="141">
                  <c:v>7.0999999999999994E-2</c:v>
                </c:pt>
                <c:pt idx="142">
                  <c:v>7.1499999999999994E-2</c:v>
                </c:pt>
                <c:pt idx="143">
                  <c:v>7.1999999999999995E-2</c:v>
                </c:pt>
                <c:pt idx="144">
                  <c:v>7.2499999999999995E-2</c:v>
                </c:pt>
                <c:pt idx="145">
                  <c:v>7.2999999999999995E-2</c:v>
                </c:pt>
                <c:pt idx="146">
                  <c:v>7.3499999999999996E-2</c:v>
                </c:pt>
                <c:pt idx="147">
                  <c:v>7.3999999999999996E-2</c:v>
                </c:pt>
                <c:pt idx="148">
                  <c:v>7.4499999999999997E-2</c:v>
                </c:pt>
                <c:pt idx="149">
                  <c:v>7.4999999999999997E-2</c:v>
                </c:pt>
                <c:pt idx="150">
                  <c:v>7.5499999999999998E-2</c:v>
                </c:pt>
                <c:pt idx="151">
                  <c:v>7.5999999999999998E-2</c:v>
                </c:pt>
                <c:pt idx="152">
                  <c:v>7.6499999999999999E-2</c:v>
                </c:pt>
                <c:pt idx="153">
                  <c:v>7.6999999999999999E-2</c:v>
                </c:pt>
                <c:pt idx="154">
                  <c:v>7.7499999999999999E-2</c:v>
                </c:pt>
                <c:pt idx="155">
                  <c:v>7.8E-2</c:v>
                </c:pt>
                <c:pt idx="156">
                  <c:v>7.85E-2</c:v>
                </c:pt>
                <c:pt idx="157">
                  <c:v>7.9000000000000001E-2</c:v>
                </c:pt>
                <c:pt idx="158">
                  <c:v>7.9500000000000001E-2</c:v>
                </c:pt>
                <c:pt idx="159">
                  <c:v>0.08</c:v>
                </c:pt>
                <c:pt idx="160">
                  <c:v>8.0500000000000002E-2</c:v>
                </c:pt>
                <c:pt idx="161">
                  <c:v>8.1000000000000003E-2</c:v>
                </c:pt>
                <c:pt idx="162">
                  <c:v>8.1500000000000003E-2</c:v>
                </c:pt>
                <c:pt idx="163">
                  <c:v>8.2000000000000003E-2</c:v>
                </c:pt>
                <c:pt idx="164">
                  <c:v>8.2500000000000004E-2</c:v>
                </c:pt>
                <c:pt idx="165">
                  <c:v>8.3000000000000004E-2</c:v>
                </c:pt>
                <c:pt idx="166">
                  <c:v>8.3500000000000005E-2</c:v>
                </c:pt>
                <c:pt idx="167">
                  <c:v>8.4000000000000005E-2</c:v>
                </c:pt>
                <c:pt idx="168">
                  <c:v>8.4500000000000006E-2</c:v>
                </c:pt>
                <c:pt idx="169">
                  <c:v>8.5000000000000006E-2</c:v>
                </c:pt>
                <c:pt idx="170">
                  <c:v>8.5500000000000007E-2</c:v>
                </c:pt>
                <c:pt idx="171">
                  <c:v>8.5999999999999993E-2</c:v>
                </c:pt>
                <c:pt idx="172">
                  <c:v>8.6499999999999994E-2</c:v>
                </c:pt>
                <c:pt idx="173">
                  <c:v>8.6999999999999994E-2</c:v>
                </c:pt>
                <c:pt idx="174">
                  <c:v>8.7499999999999994E-2</c:v>
                </c:pt>
                <c:pt idx="175">
                  <c:v>8.7999999999999995E-2</c:v>
                </c:pt>
                <c:pt idx="176">
                  <c:v>8.8499999999999995E-2</c:v>
                </c:pt>
                <c:pt idx="177">
                  <c:v>8.8999999999999996E-2</c:v>
                </c:pt>
                <c:pt idx="178">
                  <c:v>8.9499999999999996E-2</c:v>
                </c:pt>
                <c:pt idx="179">
                  <c:v>0.09</c:v>
                </c:pt>
                <c:pt idx="180">
                  <c:v>9.0499999999999997E-2</c:v>
                </c:pt>
                <c:pt idx="181">
                  <c:v>9.0999999999999998E-2</c:v>
                </c:pt>
                <c:pt idx="182">
                  <c:v>9.1499999999999998E-2</c:v>
                </c:pt>
                <c:pt idx="183">
                  <c:v>9.1999999999999998E-2</c:v>
                </c:pt>
                <c:pt idx="184">
                  <c:v>9.2499999999999999E-2</c:v>
                </c:pt>
                <c:pt idx="185">
                  <c:v>9.2999999999999999E-2</c:v>
                </c:pt>
                <c:pt idx="186">
                  <c:v>9.35E-2</c:v>
                </c:pt>
                <c:pt idx="187">
                  <c:v>9.4E-2</c:v>
                </c:pt>
                <c:pt idx="188">
                  <c:v>9.4500000000000001E-2</c:v>
                </c:pt>
                <c:pt idx="189">
                  <c:v>9.5000000000000001E-2</c:v>
                </c:pt>
                <c:pt idx="190">
                  <c:v>9.5500000000000002E-2</c:v>
                </c:pt>
                <c:pt idx="191">
                  <c:v>9.6000000000000002E-2</c:v>
                </c:pt>
                <c:pt idx="192">
                  <c:v>9.6500000000000002E-2</c:v>
                </c:pt>
                <c:pt idx="193">
                  <c:v>9.7000000000000003E-2</c:v>
                </c:pt>
                <c:pt idx="194">
                  <c:v>9.7500000000000003E-2</c:v>
                </c:pt>
                <c:pt idx="195">
                  <c:v>9.8000000000000004E-2</c:v>
                </c:pt>
                <c:pt idx="196">
                  <c:v>9.8500000000000004E-2</c:v>
                </c:pt>
                <c:pt idx="197">
                  <c:v>9.9000000000000005E-2</c:v>
                </c:pt>
                <c:pt idx="198">
                  <c:v>9.9500000000000005E-2</c:v>
                </c:pt>
                <c:pt idx="199">
                  <c:v>0.1</c:v>
                </c:pt>
                <c:pt idx="200">
                  <c:v>0.10050000000000001</c:v>
                </c:pt>
                <c:pt idx="201">
                  <c:v>0.10100000000000001</c:v>
                </c:pt>
                <c:pt idx="202">
                  <c:v>0.10150000000000001</c:v>
                </c:pt>
                <c:pt idx="203">
                  <c:v>0.10199999999999999</c:v>
                </c:pt>
                <c:pt idx="204">
                  <c:v>0.10249999999999999</c:v>
                </c:pt>
                <c:pt idx="205">
                  <c:v>0.10299999999999999</c:v>
                </c:pt>
                <c:pt idx="206">
                  <c:v>0.10349999999999999</c:v>
                </c:pt>
                <c:pt idx="207">
                  <c:v>0.104</c:v>
                </c:pt>
                <c:pt idx="208">
                  <c:v>0.1045</c:v>
                </c:pt>
                <c:pt idx="209">
                  <c:v>0.105</c:v>
                </c:pt>
                <c:pt idx="210">
                  <c:v>0.1055</c:v>
                </c:pt>
                <c:pt idx="211">
                  <c:v>0.106</c:v>
                </c:pt>
                <c:pt idx="212">
                  <c:v>0.1065</c:v>
                </c:pt>
                <c:pt idx="213">
                  <c:v>0.107</c:v>
                </c:pt>
                <c:pt idx="214">
                  <c:v>0.1075</c:v>
                </c:pt>
                <c:pt idx="215">
                  <c:v>0.108</c:v>
                </c:pt>
                <c:pt idx="216">
                  <c:v>0.1085</c:v>
                </c:pt>
                <c:pt idx="217">
                  <c:v>0.109</c:v>
                </c:pt>
                <c:pt idx="218">
                  <c:v>0.1095</c:v>
                </c:pt>
                <c:pt idx="219">
                  <c:v>0.11</c:v>
                </c:pt>
                <c:pt idx="220">
                  <c:v>0.1105</c:v>
                </c:pt>
                <c:pt idx="221">
                  <c:v>0.111</c:v>
                </c:pt>
                <c:pt idx="222">
                  <c:v>0.1115</c:v>
                </c:pt>
                <c:pt idx="223">
                  <c:v>0.112</c:v>
                </c:pt>
                <c:pt idx="224">
                  <c:v>0.1125</c:v>
                </c:pt>
                <c:pt idx="225">
                  <c:v>0.113</c:v>
                </c:pt>
                <c:pt idx="226">
                  <c:v>0.1135</c:v>
                </c:pt>
                <c:pt idx="227">
                  <c:v>0.114</c:v>
                </c:pt>
                <c:pt idx="228">
                  <c:v>0.1145</c:v>
                </c:pt>
                <c:pt idx="229">
                  <c:v>0.115</c:v>
                </c:pt>
                <c:pt idx="230">
                  <c:v>0.11550000000000001</c:v>
                </c:pt>
                <c:pt idx="231">
                  <c:v>0.11600000000000001</c:v>
                </c:pt>
                <c:pt idx="232">
                  <c:v>0.11650000000000001</c:v>
                </c:pt>
                <c:pt idx="233">
                  <c:v>0.11700000000000001</c:v>
                </c:pt>
                <c:pt idx="234">
                  <c:v>0.11749999999999999</c:v>
                </c:pt>
                <c:pt idx="235">
                  <c:v>0.11799999999999999</c:v>
                </c:pt>
                <c:pt idx="236">
                  <c:v>0.11849999999999999</c:v>
                </c:pt>
                <c:pt idx="237">
                  <c:v>0.11899999999999999</c:v>
                </c:pt>
                <c:pt idx="238">
                  <c:v>0.1195</c:v>
                </c:pt>
                <c:pt idx="239">
                  <c:v>0.12</c:v>
                </c:pt>
                <c:pt idx="240">
                  <c:v>0.1205</c:v>
                </c:pt>
                <c:pt idx="241">
                  <c:v>0.121</c:v>
                </c:pt>
                <c:pt idx="242">
                  <c:v>0.1215</c:v>
                </c:pt>
                <c:pt idx="243">
                  <c:v>0.122</c:v>
                </c:pt>
                <c:pt idx="244">
                  <c:v>0.1225</c:v>
                </c:pt>
                <c:pt idx="245">
                  <c:v>0.123</c:v>
                </c:pt>
                <c:pt idx="246">
                  <c:v>0.1235</c:v>
                </c:pt>
                <c:pt idx="247">
                  <c:v>0.124</c:v>
                </c:pt>
                <c:pt idx="248">
                  <c:v>0.1245</c:v>
                </c:pt>
                <c:pt idx="249">
                  <c:v>0.125</c:v>
                </c:pt>
                <c:pt idx="250">
                  <c:v>0.1255</c:v>
                </c:pt>
                <c:pt idx="251">
                  <c:v>0.126</c:v>
                </c:pt>
                <c:pt idx="252">
                  <c:v>0.1265</c:v>
                </c:pt>
                <c:pt idx="253">
                  <c:v>0.127</c:v>
                </c:pt>
                <c:pt idx="254">
                  <c:v>0.1275</c:v>
                </c:pt>
                <c:pt idx="255">
                  <c:v>0.128</c:v>
                </c:pt>
                <c:pt idx="256">
                  <c:v>0.1285</c:v>
                </c:pt>
                <c:pt idx="257">
                  <c:v>0.129</c:v>
                </c:pt>
                <c:pt idx="258">
                  <c:v>0.1295</c:v>
                </c:pt>
                <c:pt idx="259">
                  <c:v>0.13</c:v>
                </c:pt>
                <c:pt idx="260">
                  <c:v>0.1305</c:v>
                </c:pt>
                <c:pt idx="261">
                  <c:v>0.13100000000000001</c:v>
                </c:pt>
                <c:pt idx="262">
                  <c:v>0.13150000000000001</c:v>
                </c:pt>
                <c:pt idx="263">
                  <c:v>0.13200000000000001</c:v>
                </c:pt>
                <c:pt idx="264">
                  <c:v>0.13250000000000001</c:v>
                </c:pt>
                <c:pt idx="265">
                  <c:v>0.13300000000000001</c:v>
                </c:pt>
                <c:pt idx="266">
                  <c:v>0.13350000000000001</c:v>
                </c:pt>
                <c:pt idx="267">
                  <c:v>0.13400000000000001</c:v>
                </c:pt>
                <c:pt idx="268">
                  <c:v>0.13450000000000001</c:v>
                </c:pt>
                <c:pt idx="269">
                  <c:v>0.13500000000000001</c:v>
                </c:pt>
                <c:pt idx="270">
                  <c:v>0.13550000000000001</c:v>
                </c:pt>
                <c:pt idx="271">
                  <c:v>0.13600000000000001</c:v>
                </c:pt>
                <c:pt idx="272">
                  <c:v>0.13650000000000001</c:v>
                </c:pt>
                <c:pt idx="273">
                  <c:v>0.13700000000000001</c:v>
                </c:pt>
                <c:pt idx="274">
                  <c:v>0.13750000000000001</c:v>
                </c:pt>
                <c:pt idx="275">
                  <c:v>0.13800000000000001</c:v>
                </c:pt>
                <c:pt idx="276">
                  <c:v>0.13850000000000001</c:v>
                </c:pt>
                <c:pt idx="277">
                  <c:v>0.13900000000000001</c:v>
                </c:pt>
                <c:pt idx="278">
                  <c:v>0.13950000000000001</c:v>
                </c:pt>
                <c:pt idx="279">
                  <c:v>0.14000000000000001</c:v>
                </c:pt>
                <c:pt idx="280">
                  <c:v>0.14050000000000001</c:v>
                </c:pt>
                <c:pt idx="281">
                  <c:v>0.14099999999999999</c:v>
                </c:pt>
                <c:pt idx="282">
                  <c:v>0.14149999999999999</c:v>
                </c:pt>
                <c:pt idx="283">
                  <c:v>0.14199999999999999</c:v>
                </c:pt>
                <c:pt idx="284">
                  <c:v>0.14249999999999999</c:v>
                </c:pt>
                <c:pt idx="285">
                  <c:v>0.14299999999999999</c:v>
                </c:pt>
                <c:pt idx="286">
                  <c:v>0.14349999999999999</c:v>
                </c:pt>
                <c:pt idx="287">
                  <c:v>0.14399999999999999</c:v>
                </c:pt>
                <c:pt idx="288">
                  <c:v>0.14449999999999999</c:v>
                </c:pt>
                <c:pt idx="289">
                  <c:v>0.14499999999999999</c:v>
                </c:pt>
                <c:pt idx="290">
                  <c:v>0.14549999999999999</c:v>
                </c:pt>
                <c:pt idx="291">
                  <c:v>0.14599999999999999</c:v>
                </c:pt>
                <c:pt idx="292">
                  <c:v>0.14649999999999999</c:v>
                </c:pt>
                <c:pt idx="293">
                  <c:v>0.14699999999999999</c:v>
                </c:pt>
                <c:pt idx="294">
                  <c:v>0.14749999999999999</c:v>
                </c:pt>
                <c:pt idx="295">
                  <c:v>0.14799999999999999</c:v>
                </c:pt>
                <c:pt idx="296">
                  <c:v>0.14849999999999999</c:v>
                </c:pt>
                <c:pt idx="297">
                  <c:v>0.14899999999999999</c:v>
                </c:pt>
                <c:pt idx="298">
                  <c:v>0.14949999999999999</c:v>
                </c:pt>
                <c:pt idx="299">
                  <c:v>0.15</c:v>
                </c:pt>
                <c:pt idx="300">
                  <c:v>0.15049999999999999</c:v>
                </c:pt>
                <c:pt idx="301">
                  <c:v>0.151</c:v>
                </c:pt>
                <c:pt idx="302">
                  <c:v>0.1515</c:v>
                </c:pt>
                <c:pt idx="303">
                  <c:v>0.152</c:v>
                </c:pt>
                <c:pt idx="304">
                  <c:v>0.1525</c:v>
                </c:pt>
                <c:pt idx="305">
                  <c:v>0.153</c:v>
                </c:pt>
                <c:pt idx="306">
                  <c:v>0.1535</c:v>
                </c:pt>
                <c:pt idx="307">
                  <c:v>0.154</c:v>
                </c:pt>
                <c:pt idx="308">
                  <c:v>0.1545</c:v>
                </c:pt>
                <c:pt idx="309">
                  <c:v>0.155</c:v>
                </c:pt>
                <c:pt idx="310">
                  <c:v>0.1555</c:v>
                </c:pt>
                <c:pt idx="311">
                  <c:v>0.156</c:v>
                </c:pt>
                <c:pt idx="312">
                  <c:v>0.1565</c:v>
                </c:pt>
                <c:pt idx="313">
                  <c:v>0.157</c:v>
                </c:pt>
                <c:pt idx="314">
                  <c:v>0.1575</c:v>
                </c:pt>
                <c:pt idx="315">
                  <c:v>0.158</c:v>
                </c:pt>
                <c:pt idx="316">
                  <c:v>0.1585</c:v>
                </c:pt>
                <c:pt idx="317">
                  <c:v>0.159</c:v>
                </c:pt>
                <c:pt idx="318">
                  <c:v>0.1595</c:v>
                </c:pt>
                <c:pt idx="319">
                  <c:v>0.16</c:v>
                </c:pt>
                <c:pt idx="320">
                  <c:v>0.1605</c:v>
                </c:pt>
                <c:pt idx="321">
                  <c:v>0.161</c:v>
                </c:pt>
                <c:pt idx="322">
                  <c:v>0.1615</c:v>
                </c:pt>
                <c:pt idx="323">
                  <c:v>0.16200000000000001</c:v>
                </c:pt>
                <c:pt idx="324">
                  <c:v>0.16250000000000001</c:v>
                </c:pt>
                <c:pt idx="325">
                  <c:v>0.16300000000000001</c:v>
                </c:pt>
                <c:pt idx="326">
                  <c:v>0.16350000000000001</c:v>
                </c:pt>
                <c:pt idx="327">
                  <c:v>0.16400000000000001</c:v>
                </c:pt>
                <c:pt idx="328">
                  <c:v>0.16450000000000001</c:v>
                </c:pt>
                <c:pt idx="329">
                  <c:v>0.16500000000000001</c:v>
                </c:pt>
                <c:pt idx="330">
                  <c:v>0.16550000000000001</c:v>
                </c:pt>
                <c:pt idx="331">
                  <c:v>0.16600000000000001</c:v>
                </c:pt>
                <c:pt idx="332">
                  <c:v>0.16650000000000001</c:v>
                </c:pt>
                <c:pt idx="333">
                  <c:v>0.16700000000000001</c:v>
                </c:pt>
                <c:pt idx="334">
                  <c:v>0.16750000000000001</c:v>
                </c:pt>
                <c:pt idx="335">
                  <c:v>0.16800000000000001</c:v>
                </c:pt>
                <c:pt idx="336">
                  <c:v>0.16850000000000001</c:v>
                </c:pt>
                <c:pt idx="337">
                  <c:v>0.16900000000000001</c:v>
                </c:pt>
                <c:pt idx="338">
                  <c:v>0.16950000000000001</c:v>
                </c:pt>
                <c:pt idx="339">
                  <c:v>0.17</c:v>
                </c:pt>
                <c:pt idx="340">
                  <c:v>0.17050000000000001</c:v>
                </c:pt>
                <c:pt idx="341">
                  <c:v>0.17100000000000001</c:v>
                </c:pt>
                <c:pt idx="342">
                  <c:v>0.17150000000000001</c:v>
                </c:pt>
                <c:pt idx="343">
                  <c:v>0.17199999999999999</c:v>
                </c:pt>
                <c:pt idx="344">
                  <c:v>0.17249999999999999</c:v>
                </c:pt>
                <c:pt idx="345">
                  <c:v>0.17299999999999999</c:v>
                </c:pt>
                <c:pt idx="346">
                  <c:v>0.17349999999999999</c:v>
                </c:pt>
                <c:pt idx="347">
                  <c:v>0.17399999999999999</c:v>
                </c:pt>
                <c:pt idx="348">
                  <c:v>0.17449999999999999</c:v>
                </c:pt>
                <c:pt idx="349">
                  <c:v>0.17499999999999999</c:v>
                </c:pt>
                <c:pt idx="350">
                  <c:v>0.17549999999999999</c:v>
                </c:pt>
                <c:pt idx="351">
                  <c:v>0.17599999999999999</c:v>
                </c:pt>
                <c:pt idx="352">
                  <c:v>0.17649999999999999</c:v>
                </c:pt>
                <c:pt idx="353">
                  <c:v>0.17699999999999999</c:v>
                </c:pt>
                <c:pt idx="354">
                  <c:v>0.17749999999999999</c:v>
                </c:pt>
                <c:pt idx="355">
                  <c:v>0.17799999999999999</c:v>
                </c:pt>
                <c:pt idx="356">
                  <c:v>0.17849999999999999</c:v>
                </c:pt>
                <c:pt idx="357">
                  <c:v>0.17899999999999999</c:v>
                </c:pt>
                <c:pt idx="358">
                  <c:v>0.17949999999999999</c:v>
                </c:pt>
                <c:pt idx="359">
                  <c:v>0.18</c:v>
                </c:pt>
                <c:pt idx="360">
                  <c:v>0.18049999999999999</c:v>
                </c:pt>
                <c:pt idx="361">
                  <c:v>0.18099999999999999</c:v>
                </c:pt>
                <c:pt idx="362">
                  <c:v>0.18149999999999999</c:v>
                </c:pt>
                <c:pt idx="363">
                  <c:v>0.182</c:v>
                </c:pt>
                <c:pt idx="364">
                  <c:v>0.1825</c:v>
                </c:pt>
                <c:pt idx="365">
                  <c:v>0.183</c:v>
                </c:pt>
                <c:pt idx="366">
                  <c:v>0.1835</c:v>
                </c:pt>
                <c:pt idx="367">
                  <c:v>0.184</c:v>
                </c:pt>
                <c:pt idx="368">
                  <c:v>0.1845</c:v>
                </c:pt>
                <c:pt idx="369">
                  <c:v>0.185</c:v>
                </c:pt>
                <c:pt idx="370">
                  <c:v>0.1855</c:v>
                </c:pt>
                <c:pt idx="371">
                  <c:v>0.186</c:v>
                </c:pt>
                <c:pt idx="372">
                  <c:v>0.1865</c:v>
                </c:pt>
                <c:pt idx="373">
                  <c:v>0.187</c:v>
                </c:pt>
                <c:pt idx="374">
                  <c:v>0.1875</c:v>
                </c:pt>
                <c:pt idx="375">
                  <c:v>0.188</c:v>
                </c:pt>
                <c:pt idx="376">
                  <c:v>0.1885</c:v>
                </c:pt>
                <c:pt idx="377">
                  <c:v>0.189</c:v>
                </c:pt>
                <c:pt idx="378">
                  <c:v>0.1895</c:v>
                </c:pt>
                <c:pt idx="379">
                  <c:v>0.19</c:v>
                </c:pt>
                <c:pt idx="380">
                  <c:v>0.1905</c:v>
                </c:pt>
                <c:pt idx="381">
                  <c:v>0.191</c:v>
                </c:pt>
                <c:pt idx="382">
                  <c:v>0.1915</c:v>
                </c:pt>
                <c:pt idx="383">
                  <c:v>0.192</c:v>
                </c:pt>
                <c:pt idx="384">
                  <c:v>0.1925</c:v>
                </c:pt>
                <c:pt idx="385">
                  <c:v>0.193</c:v>
                </c:pt>
                <c:pt idx="386">
                  <c:v>0.19350000000000001</c:v>
                </c:pt>
                <c:pt idx="387">
                  <c:v>0.19400000000000001</c:v>
                </c:pt>
                <c:pt idx="388">
                  <c:v>0.19450000000000001</c:v>
                </c:pt>
                <c:pt idx="389">
                  <c:v>0.19500000000000001</c:v>
                </c:pt>
                <c:pt idx="390">
                  <c:v>0.19550000000000001</c:v>
                </c:pt>
                <c:pt idx="391">
                  <c:v>0.19600000000000001</c:v>
                </c:pt>
                <c:pt idx="392">
                  <c:v>0.19650000000000001</c:v>
                </c:pt>
                <c:pt idx="393">
                  <c:v>0.19700000000000001</c:v>
                </c:pt>
                <c:pt idx="394">
                  <c:v>0.19750000000000001</c:v>
                </c:pt>
                <c:pt idx="395">
                  <c:v>0.19800000000000001</c:v>
                </c:pt>
                <c:pt idx="396">
                  <c:v>0.19850000000000001</c:v>
                </c:pt>
                <c:pt idx="397">
                  <c:v>0.19900000000000001</c:v>
                </c:pt>
                <c:pt idx="398">
                  <c:v>0.19950000000000001</c:v>
                </c:pt>
                <c:pt idx="399">
                  <c:v>0.2</c:v>
                </c:pt>
                <c:pt idx="400">
                  <c:v>0.20050000000000001</c:v>
                </c:pt>
                <c:pt idx="401">
                  <c:v>0.20100000000000001</c:v>
                </c:pt>
                <c:pt idx="402">
                  <c:v>0.20150000000000001</c:v>
                </c:pt>
                <c:pt idx="403">
                  <c:v>0.20200000000000001</c:v>
                </c:pt>
                <c:pt idx="404">
                  <c:v>0.20250000000000001</c:v>
                </c:pt>
                <c:pt idx="405">
                  <c:v>0.20300000000000001</c:v>
                </c:pt>
                <c:pt idx="406">
                  <c:v>0.20349999999999999</c:v>
                </c:pt>
                <c:pt idx="407">
                  <c:v>0.20399999999999999</c:v>
                </c:pt>
                <c:pt idx="408">
                  <c:v>0.20449999999999999</c:v>
                </c:pt>
                <c:pt idx="409">
                  <c:v>0.20499999999999999</c:v>
                </c:pt>
                <c:pt idx="410">
                  <c:v>0.20549999999999999</c:v>
                </c:pt>
                <c:pt idx="411">
                  <c:v>0.20599999999999999</c:v>
                </c:pt>
                <c:pt idx="412">
                  <c:v>0.20649999999999999</c:v>
                </c:pt>
                <c:pt idx="413">
                  <c:v>0.20699999999999999</c:v>
                </c:pt>
                <c:pt idx="414">
                  <c:v>0.20749999999999999</c:v>
                </c:pt>
                <c:pt idx="415">
                  <c:v>0.20799999999999999</c:v>
                </c:pt>
                <c:pt idx="416">
                  <c:v>0.20849999999999999</c:v>
                </c:pt>
                <c:pt idx="417">
                  <c:v>0.20899999999999999</c:v>
                </c:pt>
                <c:pt idx="418">
                  <c:v>0.20949999999999999</c:v>
                </c:pt>
                <c:pt idx="419">
                  <c:v>0.21</c:v>
                </c:pt>
                <c:pt idx="420">
                  <c:v>0.21049999999999999</c:v>
                </c:pt>
                <c:pt idx="421">
                  <c:v>0.21099999999999999</c:v>
                </c:pt>
                <c:pt idx="422">
                  <c:v>0.21149999999999999</c:v>
                </c:pt>
                <c:pt idx="423">
                  <c:v>0.21199999999999999</c:v>
                </c:pt>
                <c:pt idx="424">
                  <c:v>0.21249999999999999</c:v>
                </c:pt>
                <c:pt idx="425">
                  <c:v>0.21299999999999999</c:v>
                </c:pt>
                <c:pt idx="426">
                  <c:v>0.2135</c:v>
                </c:pt>
                <c:pt idx="427">
                  <c:v>0.214</c:v>
                </c:pt>
                <c:pt idx="428">
                  <c:v>0.2145</c:v>
                </c:pt>
                <c:pt idx="429">
                  <c:v>0.215</c:v>
                </c:pt>
                <c:pt idx="430">
                  <c:v>0.2155</c:v>
                </c:pt>
                <c:pt idx="431">
                  <c:v>0.216</c:v>
                </c:pt>
                <c:pt idx="432">
                  <c:v>0.2165</c:v>
                </c:pt>
                <c:pt idx="433">
                  <c:v>0.217</c:v>
                </c:pt>
                <c:pt idx="434">
                  <c:v>0.2175</c:v>
                </c:pt>
                <c:pt idx="435">
                  <c:v>0.218</c:v>
                </c:pt>
                <c:pt idx="436">
                  <c:v>0.2185</c:v>
                </c:pt>
                <c:pt idx="437">
                  <c:v>0.219</c:v>
                </c:pt>
                <c:pt idx="438">
                  <c:v>0.2195</c:v>
                </c:pt>
                <c:pt idx="439">
                  <c:v>0.22</c:v>
                </c:pt>
                <c:pt idx="440">
                  <c:v>0.2205</c:v>
                </c:pt>
                <c:pt idx="441">
                  <c:v>0.221</c:v>
                </c:pt>
                <c:pt idx="442">
                  <c:v>0.2215</c:v>
                </c:pt>
                <c:pt idx="443">
                  <c:v>0.222</c:v>
                </c:pt>
                <c:pt idx="444">
                  <c:v>0.2225</c:v>
                </c:pt>
                <c:pt idx="445">
                  <c:v>0.223</c:v>
                </c:pt>
                <c:pt idx="446">
                  <c:v>0.2235</c:v>
                </c:pt>
                <c:pt idx="447">
                  <c:v>0.224</c:v>
                </c:pt>
                <c:pt idx="448">
                  <c:v>0.22450000000000001</c:v>
                </c:pt>
                <c:pt idx="449">
                  <c:v>0.22500000000000001</c:v>
                </c:pt>
                <c:pt idx="450">
                  <c:v>0.22550000000000001</c:v>
                </c:pt>
                <c:pt idx="451">
                  <c:v>0.22600000000000001</c:v>
                </c:pt>
                <c:pt idx="452">
                  <c:v>0.22650000000000001</c:v>
                </c:pt>
                <c:pt idx="453">
                  <c:v>0.22700000000000001</c:v>
                </c:pt>
                <c:pt idx="454">
                  <c:v>0.22750000000000001</c:v>
                </c:pt>
                <c:pt idx="455">
                  <c:v>0.22800000000000001</c:v>
                </c:pt>
                <c:pt idx="456">
                  <c:v>0.22850000000000001</c:v>
                </c:pt>
                <c:pt idx="457">
                  <c:v>0.22900000000000001</c:v>
                </c:pt>
                <c:pt idx="458">
                  <c:v>0.22950000000000001</c:v>
                </c:pt>
                <c:pt idx="459">
                  <c:v>0.23</c:v>
                </c:pt>
                <c:pt idx="460">
                  <c:v>0.23050000000000001</c:v>
                </c:pt>
                <c:pt idx="461">
                  <c:v>0.23100000000000001</c:v>
                </c:pt>
                <c:pt idx="462">
                  <c:v>0.23150000000000001</c:v>
                </c:pt>
                <c:pt idx="463">
                  <c:v>0.23200000000000001</c:v>
                </c:pt>
                <c:pt idx="464">
                  <c:v>0.23250000000000001</c:v>
                </c:pt>
                <c:pt idx="465">
                  <c:v>0.23300000000000001</c:v>
                </c:pt>
                <c:pt idx="466">
                  <c:v>0.23350000000000001</c:v>
                </c:pt>
                <c:pt idx="467">
                  <c:v>0.23400000000000001</c:v>
                </c:pt>
                <c:pt idx="468">
                  <c:v>0.23449999999999999</c:v>
                </c:pt>
                <c:pt idx="469">
                  <c:v>0.23499999999999999</c:v>
                </c:pt>
                <c:pt idx="470">
                  <c:v>0.23549999999999999</c:v>
                </c:pt>
                <c:pt idx="471">
                  <c:v>0.23599999999999999</c:v>
                </c:pt>
                <c:pt idx="472">
                  <c:v>0.23649999999999999</c:v>
                </c:pt>
                <c:pt idx="473">
                  <c:v>0.23699999999999999</c:v>
                </c:pt>
                <c:pt idx="474">
                  <c:v>0.23749999999999999</c:v>
                </c:pt>
                <c:pt idx="475">
                  <c:v>0.23799999999999999</c:v>
                </c:pt>
                <c:pt idx="476">
                  <c:v>0.23849999999999999</c:v>
                </c:pt>
                <c:pt idx="477">
                  <c:v>0.23899999999999999</c:v>
                </c:pt>
                <c:pt idx="478">
                  <c:v>0.23949999999999999</c:v>
                </c:pt>
                <c:pt idx="479">
                  <c:v>0.24</c:v>
                </c:pt>
                <c:pt idx="480">
                  <c:v>0.24049999999999999</c:v>
                </c:pt>
                <c:pt idx="481">
                  <c:v>0.24099999999999999</c:v>
                </c:pt>
                <c:pt idx="482">
                  <c:v>0.24149999999999999</c:v>
                </c:pt>
                <c:pt idx="483">
                  <c:v>0.24199999999999999</c:v>
                </c:pt>
                <c:pt idx="484">
                  <c:v>0.24249999999999999</c:v>
                </c:pt>
                <c:pt idx="485">
                  <c:v>0.24299999999999999</c:v>
                </c:pt>
                <c:pt idx="486">
                  <c:v>0.24349999999999999</c:v>
                </c:pt>
                <c:pt idx="487">
                  <c:v>0.24399999999999999</c:v>
                </c:pt>
                <c:pt idx="488">
                  <c:v>0.2445</c:v>
                </c:pt>
                <c:pt idx="489">
                  <c:v>0.245</c:v>
                </c:pt>
                <c:pt idx="490">
                  <c:v>0.2455</c:v>
                </c:pt>
                <c:pt idx="491">
                  <c:v>0.246</c:v>
                </c:pt>
                <c:pt idx="492">
                  <c:v>0.2465</c:v>
                </c:pt>
                <c:pt idx="493">
                  <c:v>0.247</c:v>
                </c:pt>
                <c:pt idx="494">
                  <c:v>0.2475</c:v>
                </c:pt>
                <c:pt idx="495">
                  <c:v>0.248</c:v>
                </c:pt>
                <c:pt idx="496">
                  <c:v>0.2485</c:v>
                </c:pt>
                <c:pt idx="497">
                  <c:v>0.249</c:v>
                </c:pt>
                <c:pt idx="498">
                  <c:v>0.2495</c:v>
                </c:pt>
                <c:pt idx="499">
                  <c:v>0.25</c:v>
                </c:pt>
                <c:pt idx="500">
                  <c:v>0.2505</c:v>
                </c:pt>
                <c:pt idx="501">
                  <c:v>0.251</c:v>
                </c:pt>
                <c:pt idx="502">
                  <c:v>0.2515</c:v>
                </c:pt>
                <c:pt idx="503">
                  <c:v>0.252</c:v>
                </c:pt>
                <c:pt idx="504">
                  <c:v>0.2525</c:v>
                </c:pt>
                <c:pt idx="505">
                  <c:v>0.253</c:v>
                </c:pt>
                <c:pt idx="506">
                  <c:v>0.2535</c:v>
                </c:pt>
                <c:pt idx="507">
                  <c:v>0.254</c:v>
                </c:pt>
                <c:pt idx="508">
                  <c:v>0.2545</c:v>
                </c:pt>
                <c:pt idx="509">
                  <c:v>0.255</c:v>
                </c:pt>
                <c:pt idx="510">
                  <c:v>0.2555</c:v>
                </c:pt>
                <c:pt idx="511">
                  <c:v>0.25600000000000001</c:v>
                </c:pt>
                <c:pt idx="512">
                  <c:v>0.25650000000000001</c:v>
                </c:pt>
                <c:pt idx="513">
                  <c:v>0.25700000000000001</c:v>
                </c:pt>
                <c:pt idx="514">
                  <c:v>0.25750000000000001</c:v>
                </c:pt>
                <c:pt idx="515">
                  <c:v>0.25800000000000001</c:v>
                </c:pt>
                <c:pt idx="516">
                  <c:v>0.25850000000000001</c:v>
                </c:pt>
                <c:pt idx="517">
                  <c:v>0.25900000000000001</c:v>
                </c:pt>
                <c:pt idx="518">
                  <c:v>0.25950000000000001</c:v>
                </c:pt>
                <c:pt idx="519">
                  <c:v>0.26</c:v>
                </c:pt>
                <c:pt idx="520">
                  <c:v>0.26050000000000001</c:v>
                </c:pt>
                <c:pt idx="521">
                  <c:v>0.26100000000000001</c:v>
                </c:pt>
                <c:pt idx="522">
                  <c:v>0.26150000000000001</c:v>
                </c:pt>
                <c:pt idx="523">
                  <c:v>0.26200000000000001</c:v>
                </c:pt>
                <c:pt idx="524">
                  <c:v>0.26250000000000001</c:v>
                </c:pt>
                <c:pt idx="525">
                  <c:v>0.26300000000000001</c:v>
                </c:pt>
                <c:pt idx="526">
                  <c:v>0.26350000000000001</c:v>
                </c:pt>
                <c:pt idx="527">
                  <c:v>0.26400000000000001</c:v>
                </c:pt>
                <c:pt idx="528">
                  <c:v>0.26450000000000001</c:v>
                </c:pt>
                <c:pt idx="529">
                  <c:v>0.26500000000000001</c:v>
                </c:pt>
                <c:pt idx="530">
                  <c:v>0.26550000000000001</c:v>
                </c:pt>
                <c:pt idx="531">
                  <c:v>0.26600000000000001</c:v>
                </c:pt>
                <c:pt idx="532">
                  <c:v>0.26650000000000001</c:v>
                </c:pt>
                <c:pt idx="533">
                  <c:v>0.26700000000000002</c:v>
                </c:pt>
                <c:pt idx="534">
                  <c:v>0.26750000000000002</c:v>
                </c:pt>
                <c:pt idx="535">
                  <c:v>0.26800000000000002</c:v>
                </c:pt>
                <c:pt idx="536">
                  <c:v>0.26850000000000002</c:v>
                </c:pt>
                <c:pt idx="537">
                  <c:v>0.26900000000000002</c:v>
                </c:pt>
                <c:pt idx="538">
                  <c:v>0.26950000000000002</c:v>
                </c:pt>
                <c:pt idx="539">
                  <c:v>0.27</c:v>
                </c:pt>
                <c:pt idx="540">
                  <c:v>0.27050000000000002</c:v>
                </c:pt>
                <c:pt idx="541">
                  <c:v>0.27100000000000002</c:v>
                </c:pt>
                <c:pt idx="542">
                  <c:v>0.27150000000000002</c:v>
                </c:pt>
                <c:pt idx="543">
                  <c:v>0.27200000000000002</c:v>
                </c:pt>
                <c:pt idx="544">
                  <c:v>0.27250000000000002</c:v>
                </c:pt>
                <c:pt idx="545">
                  <c:v>0.27300000000000002</c:v>
                </c:pt>
                <c:pt idx="546">
                  <c:v>0.27350000000000002</c:v>
                </c:pt>
                <c:pt idx="547">
                  <c:v>0.27400000000000002</c:v>
                </c:pt>
                <c:pt idx="548">
                  <c:v>0.27450000000000002</c:v>
                </c:pt>
                <c:pt idx="549">
                  <c:v>0.27500000000000002</c:v>
                </c:pt>
                <c:pt idx="550">
                  <c:v>0.27550000000000002</c:v>
                </c:pt>
                <c:pt idx="551">
                  <c:v>0.27600000000000002</c:v>
                </c:pt>
                <c:pt idx="552">
                  <c:v>0.27650000000000002</c:v>
                </c:pt>
                <c:pt idx="553">
                  <c:v>0.27700000000000002</c:v>
                </c:pt>
                <c:pt idx="554">
                  <c:v>0.27750000000000002</c:v>
                </c:pt>
                <c:pt idx="555">
                  <c:v>0.27800000000000002</c:v>
                </c:pt>
                <c:pt idx="556">
                  <c:v>0.27850000000000003</c:v>
                </c:pt>
                <c:pt idx="557">
                  <c:v>0.27900000000000003</c:v>
                </c:pt>
                <c:pt idx="558">
                  <c:v>0.27950000000000003</c:v>
                </c:pt>
                <c:pt idx="559">
                  <c:v>0.28000000000000003</c:v>
                </c:pt>
                <c:pt idx="560">
                  <c:v>0.28050000000000003</c:v>
                </c:pt>
                <c:pt idx="561">
                  <c:v>0.28100000000000003</c:v>
                </c:pt>
                <c:pt idx="562">
                  <c:v>0.28149999999999997</c:v>
                </c:pt>
                <c:pt idx="563">
                  <c:v>0.28199999999999997</c:v>
                </c:pt>
                <c:pt idx="564">
                  <c:v>0.28249999999999997</c:v>
                </c:pt>
                <c:pt idx="565">
                  <c:v>0.28299999999999997</c:v>
                </c:pt>
                <c:pt idx="566">
                  <c:v>0.28349999999999997</c:v>
                </c:pt>
                <c:pt idx="567">
                  <c:v>0.28399999999999997</c:v>
                </c:pt>
                <c:pt idx="568">
                  <c:v>0.28449999999999998</c:v>
                </c:pt>
                <c:pt idx="569">
                  <c:v>0.28499999999999998</c:v>
                </c:pt>
                <c:pt idx="570">
                  <c:v>0.28549999999999998</c:v>
                </c:pt>
                <c:pt idx="571">
                  <c:v>0.28599999999999998</c:v>
                </c:pt>
                <c:pt idx="572">
                  <c:v>0.28649999999999998</c:v>
                </c:pt>
                <c:pt idx="573">
                  <c:v>0.28699999999999998</c:v>
                </c:pt>
                <c:pt idx="574">
                  <c:v>0.28749999999999998</c:v>
                </c:pt>
                <c:pt idx="575">
                  <c:v>0.28799999999999998</c:v>
                </c:pt>
                <c:pt idx="576">
                  <c:v>0.28849999999999998</c:v>
                </c:pt>
                <c:pt idx="577">
                  <c:v>0.28899999999999998</c:v>
                </c:pt>
                <c:pt idx="578">
                  <c:v>0.28949999999999998</c:v>
                </c:pt>
                <c:pt idx="579">
                  <c:v>0.28999999999999998</c:v>
                </c:pt>
                <c:pt idx="580">
                  <c:v>0.29049999999999998</c:v>
                </c:pt>
                <c:pt idx="581">
                  <c:v>0.29099999999999998</c:v>
                </c:pt>
                <c:pt idx="582">
                  <c:v>0.29149999999999998</c:v>
                </c:pt>
                <c:pt idx="583">
                  <c:v>0.29199999999999998</c:v>
                </c:pt>
                <c:pt idx="584">
                  <c:v>0.29249999999999998</c:v>
                </c:pt>
                <c:pt idx="585">
                  <c:v>0.29299999999999998</c:v>
                </c:pt>
                <c:pt idx="586">
                  <c:v>0.29349999999999998</c:v>
                </c:pt>
                <c:pt idx="587">
                  <c:v>0.29399999999999998</c:v>
                </c:pt>
                <c:pt idx="588">
                  <c:v>0.29449999999999998</c:v>
                </c:pt>
                <c:pt idx="589">
                  <c:v>0.29499999999999998</c:v>
                </c:pt>
                <c:pt idx="590">
                  <c:v>0.29549999999999998</c:v>
                </c:pt>
                <c:pt idx="591">
                  <c:v>0.29599999999999999</c:v>
                </c:pt>
                <c:pt idx="592">
                  <c:v>0.29649999999999999</c:v>
                </c:pt>
                <c:pt idx="593">
                  <c:v>0.29699999999999999</c:v>
                </c:pt>
                <c:pt idx="594">
                  <c:v>0.29749999999999999</c:v>
                </c:pt>
                <c:pt idx="595">
                  <c:v>0.29799999999999999</c:v>
                </c:pt>
                <c:pt idx="596">
                  <c:v>0.29849999999999999</c:v>
                </c:pt>
                <c:pt idx="597">
                  <c:v>0.29899999999999999</c:v>
                </c:pt>
                <c:pt idx="598">
                  <c:v>0.29949999999999999</c:v>
                </c:pt>
                <c:pt idx="599">
                  <c:v>0.3</c:v>
                </c:pt>
                <c:pt idx="600">
                  <c:v>0.30049999999999999</c:v>
                </c:pt>
                <c:pt idx="601">
                  <c:v>0.30099999999999999</c:v>
                </c:pt>
                <c:pt idx="602">
                  <c:v>0.30149999999999999</c:v>
                </c:pt>
                <c:pt idx="603">
                  <c:v>0.30199999999999999</c:v>
                </c:pt>
                <c:pt idx="604">
                  <c:v>0.30249999999999999</c:v>
                </c:pt>
                <c:pt idx="605">
                  <c:v>0.30299999999999999</c:v>
                </c:pt>
                <c:pt idx="606">
                  <c:v>0.30349999999999999</c:v>
                </c:pt>
                <c:pt idx="607">
                  <c:v>0.30399999999999999</c:v>
                </c:pt>
                <c:pt idx="608">
                  <c:v>0.30449999999999999</c:v>
                </c:pt>
                <c:pt idx="609">
                  <c:v>0.30499999999999999</c:v>
                </c:pt>
                <c:pt idx="610">
                  <c:v>0.30549999999999999</c:v>
                </c:pt>
                <c:pt idx="611">
                  <c:v>0.30599999999999999</c:v>
                </c:pt>
                <c:pt idx="612">
                  <c:v>0.30649999999999999</c:v>
                </c:pt>
                <c:pt idx="613">
                  <c:v>0.307</c:v>
                </c:pt>
                <c:pt idx="614">
                  <c:v>0.3075</c:v>
                </c:pt>
                <c:pt idx="615">
                  <c:v>0.308</c:v>
                </c:pt>
                <c:pt idx="616">
                  <c:v>0.3085</c:v>
                </c:pt>
                <c:pt idx="617">
                  <c:v>0.309</c:v>
                </c:pt>
                <c:pt idx="618">
                  <c:v>0.3095</c:v>
                </c:pt>
                <c:pt idx="619">
                  <c:v>0.31</c:v>
                </c:pt>
                <c:pt idx="620">
                  <c:v>0.3105</c:v>
                </c:pt>
                <c:pt idx="621">
                  <c:v>0.311</c:v>
                </c:pt>
                <c:pt idx="622">
                  <c:v>0.3115</c:v>
                </c:pt>
                <c:pt idx="623">
                  <c:v>0.312</c:v>
                </c:pt>
                <c:pt idx="624">
                  <c:v>0.3125</c:v>
                </c:pt>
                <c:pt idx="625">
                  <c:v>0.313</c:v>
                </c:pt>
                <c:pt idx="626">
                  <c:v>0.3135</c:v>
                </c:pt>
                <c:pt idx="627">
                  <c:v>0.314</c:v>
                </c:pt>
                <c:pt idx="628">
                  <c:v>0.3145</c:v>
                </c:pt>
                <c:pt idx="629">
                  <c:v>0.315</c:v>
                </c:pt>
                <c:pt idx="630">
                  <c:v>0.3155</c:v>
                </c:pt>
                <c:pt idx="631">
                  <c:v>0.316</c:v>
                </c:pt>
                <c:pt idx="632">
                  <c:v>0.3165</c:v>
                </c:pt>
                <c:pt idx="633">
                  <c:v>0.317</c:v>
                </c:pt>
                <c:pt idx="634">
                  <c:v>0.3175</c:v>
                </c:pt>
                <c:pt idx="635">
                  <c:v>0.318</c:v>
                </c:pt>
                <c:pt idx="636">
                  <c:v>0.31850000000000001</c:v>
                </c:pt>
                <c:pt idx="637">
                  <c:v>0.31900000000000001</c:v>
                </c:pt>
                <c:pt idx="638">
                  <c:v>0.31950000000000001</c:v>
                </c:pt>
                <c:pt idx="639">
                  <c:v>0.32</c:v>
                </c:pt>
                <c:pt idx="640">
                  <c:v>0.32050000000000001</c:v>
                </c:pt>
                <c:pt idx="641">
                  <c:v>0.32100000000000001</c:v>
                </c:pt>
                <c:pt idx="642">
                  <c:v>0.32150000000000001</c:v>
                </c:pt>
                <c:pt idx="643">
                  <c:v>0.32200000000000001</c:v>
                </c:pt>
                <c:pt idx="644">
                  <c:v>0.32250000000000001</c:v>
                </c:pt>
                <c:pt idx="645">
                  <c:v>0.32300000000000001</c:v>
                </c:pt>
                <c:pt idx="646">
                  <c:v>0.32350000000000001</c:v>
                </c:pt>
                <c:pt idx="647">
                  <c:v>0.32400000000000001</c:v>
                </c:pt>
                <c:pt idx="648">
                  <c:v>0.32450000000000001</c:v>
                </c:pt>
                <c:pt idx="649">
                  <c:v>0.32500000000000001</c:v>
                </c:pt>
                <c:pt idx="650">
                  <c:v>0.32550000000000001</c:v>
                </c:pt>
                <c:pt idx="651">
                  <c:v>0.32600000000000001</c:v>
                </c:pt>
                <c:pt idx="652">
                  <c:v>0.32650000000000001</c:v>
                </c:pt>
                <c:pt idx="653">
                  <c:v>0.32700000000000001</c:v>
                </c:pt>
                <c:pt idx="654">
                  <c:v>0.32750000000000001</c:v>
                </c:pt>
                <c:pt idx="655">
                  <c:v>0.32800000000000001</c:v>
                </c:pt>
                <c:pt idx="656">
                  <c:v>0.32850000000000001</c:v>
                </c:pt>
                <c:pt idx="657">
                  <c:v>0.32900000000000001</c:v>
                </c:pt>
                <c:pt idx="658">
                  <c:v>0.32950000000000002</c:v>
                </c:pt>
                <c:pt idx="659">
                  <c:v>0.33</c:v>
                </c:pt>
                <c:pt idx="660">
                  <c:v>0.33050000000000002</c:v>
                </c:pt>
                <c:pt idx="661">
                  <c:v>0.33100000000000002</c:v>
                </c:pt>
                <c:pt idx="662">
                  <c:v>0.33150000000000002</c:v>
                </c:pt>
                <c:pt idx="663">
                  <c:v>0.33200000000000002</c:v>
                </c:pt>
                <c:pt idx="664">
                  <c:v>0.33250000000000002</c:v>
                </c:pt>
                <c:pt idx="665">
                  <c:v>0.33300000000000002</c:v>
                </c:pt>
                <c:pt idx="666">
                  <c:v>0.33350000000000002</c:v>
                </c:pt>
                <c:pt idx="667">
                  <c:v>0.33400000000000002</c:v>
                </c:pt>
                <c:pt idx="668">
                  <c:v>0.33450000000000002</c:v>
                </c:pt>
                <c:pt idx="669">
                  <c:v>0.33500000000000002</c:v>
                </c:pt>
                <c:pt idx="670">
                  <c:v>0.33550000000000002</c:v>
                </c:pt>
                <c:pt idx="671">
                  <c:v>0.33600000000000002</c:v>
                </c:pt>
                <c:pt idx="672">
                  <c:v>0.33650000000000002</c:v>
                </c:pt>
                <c:pt idx="673">
                  <c:v>0.33700000000000002</c:v>
                </c:pt>
                <c:pt idx="674">
                  <c:v>0.33750000000000002</c:v>
                </c:pt>
                <c:pt idx="675">
                  <c:v>0.33800000000000002</c:v>
                </c:pt>
                <c:pt idx="676">
                  <c:v>0.33850000000000002</c:v>
                </c:pt>
                <c:pt idx="677">
                  <c:v>0.33900000000000002</c:v>
                </c:pt>
                <c:pt idx="678">
                  <c:v>0.33950000000000002</c:v>
                </c:pt>
                <c:pt idx="679">
                  <c:v>0.34</c:v>
                </c:pt>
                <c:pt idx="680">
                  <c:v>0.34050000000000002</c:v>
                </c:pt>
                <c:pt idx="681">
                  <c:v>0.34100000000000003</c:v>
                </c:pt>
                <c:pt idx="682">
                  <c:v>0.34150000000000003</c:v>
                </c:pt>
                <c:pt idx="683">
                  <c:v>0.34200000000000003</c:v>
                </c:pt>
                <c:pt idx="684">
                  <c:v>0.34250000000000003</c:v>
                </c:pt>
                <c:pt idx="685">
                  <c:v>0.34300000000000003</c:v>
                </c:pt>
                <c:pt idx="686">
                  <c:v>0.34350000000000003</c:v>
                </c:pt>
                <c:pt idx="687">
                  <c:v>0.34399999999999997</c:v>
                </c:pt>
                <c:pt idx="688">
                  <c:v>0.34449999999999997</c:v>
                </c:pt>
                <c:pt idx="689">
                  <c:v>0.34499999999999997</c:v>
                </c:pt>
                <c:pt idx="690">
                  <c:v>0.34549999999999997</c:v>
                </c:pt>
                <c:pt idx="691">
                  <c:v>0.34599999999999997</c:v>
                </c:pt>
                <c:pt idx="692">
                  <c:v>0.34649999999999997</c:v>
                </c:pt>
                <c:pt idx="693">
                  <c:v>0.34699999999999998</c:v>
                </c:pt>
                <c:pt idx="694">
                  <c:v>0.34749999999999998</c:v>
                </c:pt>
                <c:pt idx="695">
                  <c:v>0.34799999999999998</c:v>
                </c:pt>
                <c:pt idx="696">
                  <c:v>0.34849999999999998</c:v>
                </c:pt>
                <c:pt idx="697">
                  <c:v>0.34899999999999998</c:v>
                </c:pt>
                <c:pt idx="698">
                  <c:v>0.34949999999999998</c:v>
                </c:pt>
                <c:pt idx="699">
                  <c:v>0.35</c:v>
                </c:pt>
                <c:pt idx="700">
                  <c:v>0.35049999999999998</c:v>
                </c:pt>
                <c:pt idx="701">
                  <c:v>0.35099999999999998</c:v>
                </c:pt>
                <c:pt idx="702">
                  <c:v>0.35149999999999998</c:v>
                </c:pt>
                <c:pt idx="703">
                  <c:v>0.35199999999999998</c:v>
                </c:pt>
                <c:pt idx="704">
                  <c:v>0.35249999999999998</c:v>
                </c:pt>
                <c:pt idx="705">
                  <c:v>0.35299999999999998</c:v>
                </c:pt>
                <c:pt idx="706">
                  <c:v>0.35349999999999998</c:v>
                </c:pt>
                <c:pt idx="707">
                  <c:v>0.35399999999999998</c:v>
                </c:pt>
                <c:pt idx="708">
                  <c:v>0.35449999999999998</c:v>
                </c:pt>
                <c:pt idx="709">
                  <c:v>0.35499999999999998</c:v>
                </c:pt>
                <c:pt idx="710">
                  <c:v>0.35549999999999998</c:v>
                </c:pt>
                <c:pt idx="711">
                  <c:v>0.35599999999999998</c:v>
                </c:pt>
                <c:pt idx="712">
                  <c:v>0.35649999999999998</c:v>
                </c:pt>
                <c:pt idx="713">
                  <c:v>0.35699999999999998</c:v>
                </c:pt>
                <c:pt idx="714">
                  <c:v>0.35749999999999998</c:v>
                </c:pt>
                <c:pt idx="715">
                  <c:v>0.35799999999999998</c:v>
                </c:pt>
                <c:pt idx="716">
                  <c:v>0.35849999999999999</c:v>
                </c:pt>
                <c:pt idx="717">
                  <c:v>0.35899999999999999</c:v>
                </c:pt>
                <c:pt idx="718">
                  <c:v>0.35949999999999999</c:v>
                </c:pt>
                <c:pt idx="719">
                  <c:v>0.36</c:v>
                </c:pt>
                <c:pt idx="720">
                  <c:v>0.36049999999999999</c:v>
                </c:pt>
                <c:pt idx="721">
                  <c:v>0.36099999999999999</c:v>
                </c:pt>
                <c:pt idx="722">
                  <c:v>0.36149999999999999</c:v>
                </c:pt>
                <c:pt idx="723">
                  <c:v>0.36199999999999999</c:v>
                </c:pt>
                <c:pt idx="724">
                  <c:v>0.36249999999999999</c:v>
                </c:pt>
                <c:pt idx="725">
                  <c:v>0.36299999999999999</c:v>
                </c:pt>
                <c:pt idx="726">
                  <c:v>0.36349999999999999</c:v>
                </c:pt>
                <c:pt idx="727">
                  <c:v>0.36399999999999999</c:v>
                </c:pt>
                <c:pt idx="728">
                  <c:v>0.36449999999999999</c:v>
                </c:pt>
                <c:pt idx="729">
                  <c:v>0.36499999999999999</c:v>
                </c:pt>
                <c:pt idx="730">
                  <c:v>0.36549999999999999</c:v>
                </c:pt>
                <c:pt idx="731">
                  <c:v>0.36599999999999999</c:v>
                </c:pt>
                <c:pt idx="732">
                  <c:v>0.36649999999999999</c:v>
                </c:pt>
                <c:pt idx="733">
                  <c:v>0.36699999999999999</c:v>
                </c:pt>
                <c:pt idx="734">
                  <c:v>0.36749999999999999</c:v>
                </c:pt>
                <c:pt idx="735">
                  <c:v>0.36799999999999999</c:v>
                </c:pt>
                <c:pt idx="736">
                  <c:v>0.36849999999999999</c:v>
                </c:pt>
                <c:pt idx="737">
                  <c:v>0.36899999999999999</c:v>
                </c:pt>
                <c:pt idx="738">
                  <c:v>0.3695</c:v>
                </c:pt>
                <c:pt idx="739">
                  <c:v>0.37</c:v>
                </c:pt>
                <c:pt idx="740">
                  <c:v>0.3705</c:v>
                </c:pt>
                <c:pt idx="741">
                  <c:v>0.371</c:v>
                </c:pt>
                <c:pt idx="742">
                  <c:v>0.3715</c:v>
                </c:pt>
                <c:pt idx="743">
                  <c:v>0.372</c:v>
                </c:pt>
                <c:pt idx="744">
                  <c:v>0.3725</c:v>
                </c:pt>
                <c:pt idx="745">
                  <c:v>0.373</c:v>
                </c:pt>
                <c:pt idx="746">
                  <c:v>0.3735</c:v>
                </c:pt>
                <c:pt idx="747">
                  <c:v>0.374</c:v>
                </c:pt>
                <c:pt idx="748">
                  <c:v>0.3745</c:v>
                </c:pt>
                <c:pt idx="749">
                  <c:v>0.375</c:v>
                </c:pt>
                <c:pt idx="750">
                  <c:v>0.3755</c:v>
                </c:pt>
                <c:pt idx="751">
                  <c:v>0.376</c:v>
                </c:pt>
                <c:pt idx="752">
                  <c:v>0.3765</c:v>
                </c:pt>
                <c:pt idx="753">
                  <c:v>0.377</c:v>
                </c:pt>
                <c:pt idx="754">
                  <c:v>0.3775</c:v>
                </c:pt>
                <c:pt idx="755">
                  <c:v>0.378</c:v>
                </c:pt>
                <c:pt idx="756">
                  <c:v>0.3785</c:v>
                </c:pt>
                <c:pt idx="757">
                  <c:v>0.379</c:v>
                </c:pt>
                <c:pt idx="758">
                  <c:v>0.3795</c:v>
                </c:pt>
                <c:pt idx="759">
                  <c:v>0.38</c:v>
                </c:pt>
                <c:pt idx="760">
                  <c:v>0.3805</c:v>
                </c:pt>
                <c:pt idx="761">
                  <c:v>0.38100000000000001</c:v>
                </c:pt>
                <c:pt idx="762">
                  <c:v>0.38150000000000001</c:v>
                </c:pt>
                <c:pt idx="763">
                  <c:v>0.38200000000000001</c:v>
                </c:pt>
                <c:pt idx="764">
                  <c:v>0.38250000000000001</c:v>
                </c:pt>
                <c:pt idx="765">
                  <c:v>0.38300000000000001</c:v>
                </c:pt>
                <c:pt idx="766">
                  <c:v>0.38350000000000001</c:v>
                </c:pt>
                <c:pt idx="767">
                  <c:v>0.38400000000000001</c:v>
                </c:pt>
                <c:pt idx="768">
                  <c:v>0.38450000000000001</c:v>
                </c:pt>
                <c:pt idx="769">
                  <c:v>0.38500000000000001</c:v>
                </c:pt>
                <c:pt idx="770">
                  <c:v>0.38550000000000001</c:v>
                </c:pt>
                <c:pt idx="771">
                  <c:v>0.38600000000000001</c:v>
                </c:pt>
                <c:pt idx="772">
                  <c:v>0.38650000000000001</c:v>
                </c:pt>
                <c:pt idx="773">
                  <c:v>0.38700000000000001</c:v>
                </c:pt>
                <c:pt idx="774">
                  <c:v>0.38750000000000001</c:v>
                </c:pt>
                <c:pt idx="775">
                  <c:v>0.38800000000000001</c:v>
                </c:pt>
                <c:pt idx="776">
                  <c:v>0.38850000000000001</c:v>
                </c:pt>
                <c:pt idx="777">
                  <c:v>0.38900000000000001</c:v>
                </c:pt>
                <c:pt idx="778">
                  <c:v>0.38950000000000001</c:v>
                </c:pt>
                <c:pt idx="779">
                  <c:v>0.39</c:v>
                </c:pt>
                <c:pt idx="780">
                  <c:v>0.39050000000000001</c:v>
                </c:pt>
                <c:pt idx="781">
                  <c:v>0.39100000000000001</c:v>
                </c:pt>
                <c:pt idx="782">
                  <c:v>0.39150000000000001</c:v>
                </c:pt>
                <c:pt idx="783">
                  <c:v>0.39200000000000002</c:v>
                </c:pt>
                <c:pt idx="784">
                  <c:v>0.39250000000000002</c:v>
                </c:pt>
                <c:pt idx="785">
                  <c:v>0.39300000000000002</c:v>
                </c:pt>
                <c:pt idx="786">
                  <c:v>0.39350000000000002</c:v>
                </c:pt>
                <c:pt idx="787">
                  <c:v>0.39400000000000002</c:v>
                </c:pt>
                <c:pt idx="788">
                  <c:v>0.39450000000000002</c:v>
                </c:pt>
                <c:pt idx="789">
                  <c:v>0.39500000000000002</c:v>
                </c:pt>
                <c:pt idx="790">
                  <c:v>0.39550000000000002</c:v>
                </c:pt>
                <c:pt idx="791">
                  <c:v>0.39600000000000002</c:v>
                </c:pt>
                <c:pt idx="792">
                  <c:v>0.39650000000000002</c:v>
                </c:pt>
                <c:pt idx="793">
                  <c:v>0.39700000000000002</c:v>
                </c:pt>
                <c:pt idx="794">
                  <c:v>0.39750000000000002</c:v>
                </c:pt>
                <c:pt idx="795">
                  <c:v>0.39800000000000002</c:v>
                </c:pt>
                <c:pt idx="796">
                  <c:v>0.39850000000000002</c:v>
                </c:pt>
                <c:pt idx="797">
                  <c:v>0.39900000000000002</c:v>
                </c:pt>
                <c:pt idx="798">
                  <c:v>0.39950000000000002</c:v>
                </c:pt>
                <c:pt idx="799">
                  <c:v>0.4</c:v>
                </c:pt>
                <c:pt idx="800">
                  <c:v>0.40050000000000002</c:v>
                </c:pt>
                <c:pt idx="801">
                  <c:v>0.40100000000000002</c:v>
                </c:pt>
                <c:pt idx="802">
                  <c:v>0.40150000000000002</c:v>
                </c:pt>
                <c:pt idx="803">
                  <c:v>0.40200000000000002</c:v>
                </c:pt>
                <c:pt idx="804">
                  <c:v>0.40250000000000002</c:v>
                </c:pt>
                <c:pt idx="805">
                  <c:v>0.40300000000000002</c:v>
                </c:pt>
                <c:pt idx="806">
                  <c:v>0.40350000000000003</c:v>
                </c:pt>
                <c:pt idx="807">
                  <c:v>0.40400000000000003</c:v>
                </c:pt>
                <c:pt idx="808">
                  <c:v>0.40450000000000003</c:v>
                </c:pt>
                <c:pt idx="809">
                  <c:v>0.40500000000000003</c:v>
                </c:pt>
                <c:pt idx="810">
                  <c:v>0.40550000000000003</c:v>
                </c:pt>
                <c:pt idx="811">
                  <c:v>0.40600000000000003</c:v>
                </c:pt>
                <c:pt idx="812">
                  <c:v>0.40649999999999997</c:v>
                </c:pt>
                <c:pt idx="813">
                  <c:v>0.40699999999999997</c:v>
                </c:pt>
                <c:pt idx="814">
                  <c:v>0.40749999999999997</c:v>
                </c:pt>
                <c:pt idx="815">
                  <c:v>0.40799999999999997</c:v>
                </c:pt>
                <c:pt idx="816">
                  <c:v>0.40849999999999997</c:v>
                </c:pt>
                <c:pt idx="817">
                  <c:v>0.40899999999999997</c:v>
                </c:pt>
                <c:pt idx="818">
                  <c:v>0.40949999999999998</c:v>
                </c:pt>
                <c:pt idx="819">
                  <c:v>0.41</c:v>
                </c:pt>
                <c:pt idx="820">
                  <c:v>0.41049999999999998</c:v>
                </c:pt>
                <c:pt idx="821">
                  <c:v>0.41099999999999998</c:v>
                </c:pt>
                <c:pt idx="822">
                  <c:v>0.41149999999999998</c:v>
                </c:pt>
                <c:pt idx="823">
                  <c:v>0.41199999999999998</c:v>
                </c:pt>
                <c:pt idx="824">
                  <c:v>0.41249999999999998</c:v>
                </c:pt>
                <c:pt idx="825">
                  <c:v>0.41299999999999998</c:v>
                </c:pt>
                <c:pt idx="826">
                  <c:v>0.41349999999999998</c:v>
                </c:pt>
                <c:pt idx="827">
                  <c:v>0.41399999999999998</c:v>
                </c:pt>
                <c:pt idx="828">
                  <c:v>0.41449999999999998</c:v>
                </c:pt>
                <c:pt idx="829">
                  <c:v>0.41499999999999998</c:v>
                </c:pt>
                <c:pt idx="830">
                  <c:v>0.41549999999999998</c:v>
                </c:pt>
                <c:pt idx="831">
                  <c:v>0.41599999999999998</c:v>
                </c:pt>
                <c:pt idx="832">
                  <c:v>0.41649999999999998</c:v>
                </c:pt>
                <c:pt idx="833">
                  <c:v>0.41699999999999998</c:v>
                </c:pt>
                <c:pt idx="834">
                  <c:v>0.41749999999999998</c:v>
                </c:pt>
                <c:pt idx="835">
                  <c:v>0.41799999999999998</c:v>
                </c:pt>
                <c:pt idx="836">
                  <c:v>0.41849999999999998</c:v>
                </c:pt>
                <c:pt idx="837">
                  <c:v>0.41899999999999998</c:v>
                </c:pt>
                <c:pt idx="838">
                  <c:v>0.41949999999999998</c:v>
                </c:pt>
                <c:pt idx="839">
                  <c:v>0.42</c:v>
                </c:pt>
                <c:pt idx="840">
                  <c:v>0.42049999999999998</c:v>
                </c:pt>
                <c:pt idx="841">
                  <c:v>0.42099999999999999</c:v>
                </c:pt>
                <c:pt idx="842">
                  <c:v>0.42149999999999999</c:v>
                </c:pt>
                <c:pt idx="843">
                  <c:v>0.42199999999999999</c:v>
                </c:pt>
                <c:pt idx="844">
                  <c:v>0.42249999999999999</c:v>
                </c:pt>
                <c:pt idx="845">
                  <c:v>0.42299999999999999</c:v>
                </c:pt>
                <c:pt idx="846">
                  <c:v>0.42349999999999999</c:v>
                </c:pt>
                <c:pt idx="847">
                  <c:v>0.42399999999999999</c:v>
                </c:pt>
                <c:pt idx="848">
                  <c:v>0.42449999999999999</c:v>
                </c:pt>
                <c:pt idx="849">
                  <c:v>0.42499999999999999</c:v>
                </c:pt>
                <c:pt idx="850">
                  <c:v>0.42549999999999999</c:v>
                </c:pt>
                <c:pt idx="851">
                  <c:v>0.42599999999999999</c:v>
                </c:pt>
                <c:pt idx="852">
                  <c:v>0.42649999999999999</c:v>
                </c:pt>
                <c:pt idx="853">
                  <c:v>0.42699999999999999</c:v>
                </c:pt>
                <c:pt idx="854">
                  <c:v>0.42749999999999999</c:v>
                </c:pt>
                <c:pt idx="855">
                  <c:v>0.42799999999999999</c:v>
                </c:pt>
                <c:pt idx="856">
                  <c:v>0.42849999999999999</c:v>
                </c:pt>
                <c:pt idx="857">
                  <c:v>0.42899999999999999</c:v>
                </c:pt>
                <c:pt idx="858">
                  <c:v>0.42949999999999999</c:v>
                </c:pt>
                <c:pt idx="859">
                  <c:v>0.43</c:v>
                </c:pt>
                <c:pt idx="860">
                  <c:v>0.43049999999999999</c:v>
                </c:pt>
                <c:pt idx="861">
                  <c:v>0.43099999999999999</c:v>
                </c:pt>
                <c:pt idx="862">
                  <c:v>0.43149999999999999</c:v>
                </c:pt>
                <c:pt idx="863">
                  <c:v>0.432</c:v>
                </c:pt>
                <c:pt idx="864">
                  <c:v>0.4325</c:v>
                </c:pt>
                <c:pt idx="865">
                  <c:v>0.433</c:v>
                </c:pt>
                <c:pt idx="866">
                  <c:v>0.4335</c:v>
                </c:pt>
                <c:pt idx="867">
                  <c:v>0.434</c:v>
                </c:pt>
                <c:pt idx="868">
                  <c:v>0.4345</c:v>
                </c:pt>
                <c:pt idx="869">
                  <c:v>0.435</c:v>
                </c:pt>
                <c:pt idx="870">
                  <c:v>0.4355</c:v>
                </c:pt>
                <c:pt idx="871">
                  <c:v>0.436</c:v>
                </c:pt>
                <c:pt idx="872">
                  <c:v>0.4365</c:v>
                </c:pt>
                <c:pt idx="873">
                  <c:v>0.437</c:v>
                </c:pt>
                <c:pt idx="874">
                  <c:v>0.4375</c:v>
                </c:pt>
                <c:pt idx="875">
                  <c:v>0.438</c:v>
                </c:pt>
                <c:pt idx="876">
                  <c:v>0.4385</c:v>
                </c:pt>
                <c:pt idx="877">
                  <c:v>0.439</c:v>
                </c:pt>
                <c:pt idx="878">
                  <c:v>0.4395</c:v>
                </c:pt>
                <c:pt idx="879">
                  <c:v>0.44</c:v>
                </c:pt>
                <c:pt idx="880">
                  <c:v>0.4405</c:v>
                </c:pt>
                <c:pt idx="881">
                  <c:v>0.441</c:v>
                </c:pt>
                <c:pt idx="882">
                  <c:v>0.4415</c:v>
                </c:pt>
                <c:pt idx="883">
                  <c:v>0.442</c:v>
                </c:pt>
                <c:pt idx="884">
                  <c:v>0.4425</c:v>
                </c:pt>
                <c:pt idx="885">
                  <c:v>0.443</c:v>
                </c:pt>
                <c:pt idx="886">
                  <c:v>0.44350000000000001</c:v>
                </c:pt>
                <c:pt idx="887">
                  <c:v>0.44400000000000001</c:v>
                </c:pt>
                <c:pt idx="888">
                  <c:v>0.44450000000000001</c:v>
                </c:pt>
                <c:pt idx="889">
                  <c:v>0.44500000000000001</c:v>
                </c:pt>
                <c:pt idx="890">
                  <c:v>0.44550000000000001</c:v>
                </c:pt>
                <c:pt idx="891">
                  <c:v>0.44600000000000001</c:v>
                </c:pt>
                <c:pt idx="892">
                  <c:v>0.44650000000000001</c:v>
                </c:pt>
                <c:pt idx="893">
                  <c:v>0.44700000000000001</c:v>
                </c:pt>
                <c:pt idx="894">
                  <c:v>0.44750000000000001</c:v>
                </c:pt>
                <c:pt idx="895">
                  <c:v>0.44800000000000001</c:v>
                </c:pt>
                <c:pt idx="896">
                  <c:v>0.44850000000000001</c:v>
                </c:pt>
                <c:pt idx="897">
                  <c:v>0.44900000000000001</c:v>
                </c:pt>
                <c:pt idx="898">
                  <c:v>0.44950000000000001</c:v>
                </c:pt>
                <c:pt idx="899">
                  <c:v>0.45</c:v>
                </c:pt>
                <c:pt idx="900">
                  <c:v>0.45050000000000001</c:v>
                </c:pt>
                <c:pt idx="901">
                  <c:v>0.45100000000000001</c:v>
                </c:pt>
                <c:pt idx="902">
                  <c:v>0.45150000000000001</c:v>
                </c:pt>
                <c:pt idx="903">
                  <c:v>0.45200000000000001</c:v>
                </c:pt>
                <c:pt idx="904">
                  <c:v>0.45250000000000001</c:v>
                </c:pt>
                <c:pt idx="905">
                  <c:v>0.45300000000000001</c:v>
                </c:pt>
                <c:pt idx="906">
                  <c:v>0.45350000000000001</c:v>
                </c:pt>
                <c:pt idx="907">
                  <c:v>0.45400000000000001</c:v>
                </c:pt>
                <c:pt idx="908">
                  <c:v>0.45450000000000002</c:v>
                </c:pt>
                <c:pt idx="909">
                  <c:v>0.45500000000000002</c:v>
                </c:pt>
                <c:pt idx="910">
                  <c:v>0.45550000000000002</c:v>
                </c:pt>
                <c:pt idx="911">
                  <c:v>0.45600000000000002</c:v>
                </c:pt>
                <c:pt idx="912">
                  <c:v>0.45650000000000002</c:v>
                </c:pt>
                <c:pt idx="913">
                  <c:v>0.45700000000000002</c:v>
                </c:pt>
                <c:pt idx="914">
                  <c:v>0.45750000000000002</c:v>
                </c:pt>
                <c:pt idx="915">
                  <c:v>0.45800000000000002</c:v>
                </c:pt>
                <c:pt idx="916">
                  <c:v>0.45850000000000002</c:v>
                </c:pt>
                <c:pt idx="917">
                  <c:v>0.45900000000000002</c:v>
                </c:pt>
                <c:pt idx="918">
                  <c:v>0.45950000000000002</c:v>
                </c:pt>
                <c:pt idx="919">
                  <c:v>0.46</c:v>
                </c:pt>
                <c:pt idx="920">
                  <c:v>0.46050000000000002</c:v>
                </c:pt>
                <c:pt idx="921">
                  <c:v>0.46100000000000002</c:v>
                </c:pt>
                <c:pt idx="922">
                  <c:v>0.46150000000000002</c:v>
                </c:pt>
                <c:pt idx="923">
                  <c:v>0.46200000000000002</c:v>
                </c:pt>
                <c:pt idx="924">
                  <c:v>0.46250000000000002</c:v>
                </c:pt>
                <c:pt idx="925">
                  <c:v>0.46300000000000002</c:v>
                </c:pt>
                <c:pt idx="926">
                  <c:v>0.46350000000000002</c:v>
                </c:pt>
                <c:pt idx="927">
                  <c:v>0.46400000000000002</c:v>
                </c:pt>
                <c:pt idx="928">
                  <c:v>0.46450000000000002</c:v>
                </c:pt>
                <c:pt idx="929">
                  <c:v>0.46500000000000002</c:v>
                </c:pt>
                <c:pt idx="930">
                  <c:v>0.46550000000000002</c:v>
                </c:pt>
                <c:pt idx="931">
                  <c:v>0.46600000000000003</c:v>
                </c:pt>
                <c:pt idx="932">
                  <c:v>0.46650000000000003</c:v>
                </c:pt>
                <c:pt idx="933">
                  <c:v>0.46700000000000003</c:v>
                </c:pt>
                <c:pt idx="934">
                  <c:v>0.46750000000000003</c:v>
                </c:pt>
                <c:pt idx="935">
                  <c:v>0.46800000000000003</c:v>
                </c:pt>
                <c:pt idx="936">
                  <c:v>0.46850000000000003</c:v>
                </c:pt>
                <c:pt idx="937">
                  <c:v>0.46899999999999997</c:v>
                </c:pt>
                <c:pt idx="938">
                  <c:v>0.46949999999999997</c:v>
                </c:pt>
                <c:pt idx="939">
                  <c:v>0.47</c:v>
                </c:pt>
                <c:pt idx="940">
                  <c:v>0.47049999999999997</c:v>
                </c:pt>
                <c:pt idx="941">
                  <c:v>0.47099999999999997</c:v>
                </c:pt>
                <c:pt idx="942">
                  <c:v>0.47149999999999997</c:v>
                </c:pt>
                <c:pt idx="943">
                  <c:v>0.47199999999999998</c:v>
                </c:pt>
                <c:pt idx="944">
                  <c:v>0.47249999999999998</c:v>
                </c:pt>
                <c:pt idx="945">
                  <c:v>0.47299999999999998</c:v>
                </c:pt>
                <c:pt idx="946">
                  <c:v>0.47349999999999998</c:v>
                </c:pt>
                <c:pt idx="947">
                  <c:v>0.47399999999999998</c:v>
                </c:pt>
                <c:pt idx="948">
                  <c:v>0.47449999999999998</c:v>
                </c:pt>
                <c:pt idx="949">
                  <c:v>0.47499999999999998</c:v>
                </c:pt>
                <c:pt idx="950">
                  <c:v>0.47549999999999998</c:v>
                </c:pt>
                <c:pt idx="951">
                  <c:v>0.47599999999999998</c:v>
                </c:pt>
                <c:pt idx="952">
                  <c:v>0.47649999999999998</c:v>
                </c:pt>
                <c:pt idx="953">
                  <c:v>0.47699999999999998</c:v>
                </c:pt>
                <c:pt idx="954">
                  <c:v>0.47749999999999998</c:v>
                </c:pt>
                <c:pt idx="955">
                  <c:v>0.47799999999999998</c:v>
                </c:pt>
                <c:pt idx="956">
                  <c:v>0.47849999999999998</c:v>
                </c:pt>
                <c:pt idx="957">
                  <c:v>0.47899999999999998</c:v>
                </c:pt>
                <c:pt idx="958">
                  <c:v>0.47949999999999998</c:v>
                </c:pt>
                <c:pt idx="959">
                  <c:v>0.48</c:v>
                </c:pt>
                <c:pt idx="960">
                  <c:v>0.48049999999999998</c:v>
                </c:pt>
                <c:pt idx="961">
                  <c:v>0.48099999999999998</c:v>
                </c:pt>
                <c:pt idx="962">
                  <c:v>0.48149999999999998</c:v>
                </c:pt>
                <c:pt idx="963">
                  <c:v>0.48199999999999998</c:v>
                </c:pt>
                <c:pt idx="964">
                  <c:v>0.48249999999999998</c:v>
                </c:pt>
                <c:pt idx="965">
                  <c:v>0.48299999999999998</c:v>
                </c:pt>
                <c:pt idx="966">
                  <c:v>0.48349999999999999</c:v>
                </c:pt>
                <c:pt idx="967">
                  <c:v>0.48399999999999999</c:v>
                </c:pt>
                <c:pt idx="968">
                  <c:v>0.48449999999999999</c:v>
                </c:pt>
                <c:pt idx="969">
                  <c:v>0.48499999999999999</c:v>
                </c:pt>
                <c:pt idx="970">
                  <c:v>0.48549999999999999</c:v>
                </c:pt>
                <c:pt idx="971">
                  <c:v>0.48599999999999999</c:v>
                </c:pt>
                <c:pt idx="972">
                  <c:v>0.48649999999999999</c:v>
                </c:pt>
                <c:pt idx="973">
                  <c:v>0.48699999999999999</c:v>
                </c:pt>
                <c:pt idx="974">
                  <c:v>0.48749999999999999</c:v>
                </c:pt>
                <c:pt idx="975">
                  <c:v>0.48799999999999999</c:v>
                </c:pt>
                <c:pt idx="976">
                  <c:v>0.48849999999999999</c:v>
                </c:pt>
                <c:pt idx="977">
                  <c:v>0.48899999999999999</c:v>
                </c:pt>
                <c:pt idx="978">
                  <c:v>0.48949999999999999</c:v>
                </c:pt>
                <c:pt idx="979">
                  <c:v>0.49</c:v>
                </c:pt>
                <c:pt idx="980">
                  <c:v>0.49049999999999999</c:v>
                </c:pt>
                <c:pt idx="981">
                  <c:v>0.49099999999999999</c:v>
                </c:pt>
                <c:pt idx="982">
                  <c:v>0.49149999999999999</c:v>
                </c:pt>
                <c:pt idx="983">
                  <c:v>0.49199999999999999</c:v>
                </c:pt>
                <c:pt idx="984">
                  <c:v>0.49249999999999999</c:v>
                </c:pt>
                <c:pt idx="985">
                  <c:v>0.49299999999999999</c:v>
                </c:pt>
                <c:pt idx="986">
                  <c:v>0.49349999999999999</c:v>
                </c:pt>
                <c:pt idx="987">
                  <c:v>0.49399999999999999</c:v>
                </c:pt>
                <c:pt idx="988">
                  <c:v>0.4945</c:v>
                </c:pt>
                <c:pt idx="989">
                  <c:v>0.495</c:v>
                </c:pt>
                <c:pt idx="990">
                  <c:v>0.4955</c:v>
                </c:pt>
                <c:pt idx="991">
                  <c:v>0.496</c:v>
                </c:pt>
                <c:pt idx="992">
                  <c:v>0.4965</c:v>
                </c:pt>
                <c:pt idx="993">
                  <c:v>0.497</c:v>
                </c:pt>
                <c:pt idx="994">
                  <c:v>0.4975</c:v>
                </c:pt>
                <c:pt idx="995">
                  <c:v>0.498</c:v>
                </c:pt>
                <c:pt idx="996">
                  <c:v>0.4985</c:v>
                </c:pt>
                <c:pt idx="997">
                  <c:v>0.499</c:v>
                </c:pt>
                <c:pt idx="998">
                  <c:v>0.4995</c:v>
                </c:pt>
                <c:pt idx="999">
                  <c:v>0.5</c:v>
                </c:pt>
                <c:pt idx="1000">
                  <c:v>0.50049999999999994</c:v>
                </c:pt>
                <c:pt idx="1001">
                  <c:v>0.501</c:v>
                </c:pt>
                <c:pt idx="1002">
                  <c:v>0.50149999999999995</c:v>
                </c:pt>
                <c:pt idx="1003">
                  <c:v>0.502</c:v>
                </c:pt>
                <c:pt idx="1004">
                  <c:v>0.50249999999999995</c:v>
                </c:pt>
                <c:pt idx="1005">
                  <c:v>0.503</c:v>
                </c:pt>
                <c:pt idx="1006">
                  <c:v>0.50349999999999995</c:v>
                </c:pt>
                <c:pt idx="1007">
                  <c:v>0.504</c:v>
                </c:pt>
                <c:pt idx="1008">
                  <c:v>0.50449999999999995</c:v>
                </c:pt>
                <c:pt idx="1009">
                  <c:v>0.505</c:v>
                </c:pt>
                <c:pt idx="1010">
                  <c:v>0.50549999999999995</c:v>
                </c:pt>
                <c:pt idx="1011">
                  <c:v>0.50600000000000001</c:v>
                </c:pt>
                <c:pt idx="1012">
                  <c:v>0.50649999999999995</c:v>
                </c:pt>
                <c:pt idx="1013">
                  <c:v>0.50700000000000001</c:v>
                </c:pt>
                <c:pt idx="1014">
                  <c:v>0.50749999999999995</c:v>
                </c:pt>
                <c:pt idx="1015">
                  <c:v>0.50800000000000001</c:v>
                </c:pt>
                <c:pt idx="1016">
                  <c:v>0.50849999999999995</c:v>
                </c:pt>
                <c:pt idx="1017">
                  <c:v>0.50900000000000001</c:v>
                </c:pt>
                <c:pt idx="1018">
                  <c:v>0.50949999999999995</c:v>
                </c:pt>
                <c:pt idx="1019">
                  <c:v>0.51</c:v>
                </c:pt>
                <c:pt idx="1020">
                  <c:v>0.51049999999999995</c:v>
                </c:pt>
                <c:pt idx="1021">
                  <c:v>0.51100000000000001</c:v>
                </c:pt>
                <c:pt idx="1022">
                  <c:v>0.51149999999999995</c:v>
                </c:pt>
                <c:pt idx="1023">
                  <c:v>0.51200000000000001</c:v>
                </c:pt>
                <c:pt idx="1024">
                  <c:v>0.51249999999999996</c:v>
                </c:pt>
                <c:pt idx="1025">
                  <c:v>0.51300000000000001</c:v>
                </c:pt>
                <c:pt idx="1026">
                  <c:v>0.51349999999999996</c:v>
                </c:pt>
                <c:pt idx="1027">
                  <c:v>0.51400000000000001</c:v>
                </c:pt>
                <c:pt idx="1028">
                  <c:v>0.51449999999999996</c:v>
                </c:pt>
                <c:pt idx="1029">
                  <c:v>0.51500000000000001</c:v>
                </c:pt>
                <c:pt idx="1030">
                  <c:v>0.51549999999999996</c:v>
                </c:pt>
                <c:pt idx="1031">
                  <c:v>0.51600000000000001</c:v>
                </c:pt>
                <c:pt idx="1032">
                  <c:v>0.51649999999999996</c:v>
                </c:pt>
                <c:pt idx="1033">
                  <c:v>0.51700000000000002</c:v>
                </c:pt>
                <c:pt idx="1034">
                  <c:v>0.51749999999999996</c:v>
                </c:pt>
                <c:pt idx="1035">
                  <c:v>0.51800000000000002</c:v>
                </c:pt>
                <c:pt idx="1036">
                  <c:v>0.51849999999999996</c:v>
                </c:pt>
                <c:pt idx="1037">
                  <c:v>0.51900000000000002</c:v>
                </c:pt>
                <c:pt idx="1038">
                  <c:v>0.51949999999999996</c:v>
                </c:pt>
                <c:pt idx="1039">
                  <c:v>0.52</c:v>
                </c:pt>
                <c:pt idx="1040">
                  <c:v>0.52049999999999996</c:v>
                </c:pt>
                <c:pt idx="1041">
                  <c:v>0.52100000000000002</c:v>
                </c:pt>
                <c:pt idx="1042">
                  <c:v>0.52149999999999996</c:v>
                </c:pt>
                <c:pt idx="1043">
                  <c:v>0.52200000000000002</c:v>
                </c:pt>
                <c:pt idx="1044">
                  <c:v>0.52249999999999996</c:v>
                </c:pt>
                <c:pt idx="1045">
                  <c:v>0.52300000000000002</c:v>
                </c:pt>
                <c:pt idx="1046">
                  <c:v>0.52349999999999997</c:v>
                </c:pt>
                <c:pt idx="1047">
                  <c:v>0.52400000000000002</c:v>
                </c:pt>
                <c:pt idx="1048">
                  <c:v>0.52449999999999997</c:v>
                </c:pt>
                <c:pt idx="1049">
                  <c:v>0.52500000000000002</c:v>
                </c:pt>
                <c:pt idx="1050">
                  <c:v>0.52549999999999997</c:v>
                </c:pt>
                <c:pt idx="1051">
                  <c:v>0.52600000000000002</c:v>
                </c:pt>
                <c:pt idx="1052">
                  <c:v>0.52649999999999997</c:v>
                </c:pt>
                <c:pt idx="1053">
                  <c:v>0.52700000000000002</c:v>
                </c:pt>
                <c:pt idx="1054">
                  <c:v>0.52749999999999997</c:v>
                </c:pt>
                <c:pt idx="1055">
                  <c:v>0.52800000000000002</c:v>
                </c:pt>
                <c:pt idx="1056">
                  <c:v>0.52849999999999997</c:v>
                </c:pt>
                <c:pt idx="1057">
                  <c:v>0.52900000000000003</c:v>
                </c:pt>
                <c:pt idx="1058">
                  <c:v>0.52949999999999997</c:v>
                </c:pt>
                <c:pt idx="1059">
                  <c:v>0.53</c:v>
                </c:pt>
                <c:pt idx="1060">
                  <c:v>0.53049999999999997</c:v>
                </c:pt>
                <c:pt idx="1061">
                  <c:v>0.53100000000000003</c:v>
                </c:pt>
                <c:pt idx="1062">
                  <c:v>0.53149999999999997</c:v>
                </c:pt>
                <c:pt idx="1063">
                  <c:v>0.53200000000000003</c:v>
                </c:pt>
                <c:pt idx="1064">
                  <c:v>0.53249999999999997</c:v>
                </c:pt>
                <c:pt idx="1065">
                  <c:v>0.53300000000000003</c:v>
                </c:pt>
                <c:pt idx="1066">
                  <c:v>0.53349999999999997</c:v>
                </c:pt>
                <c:pt idx="1067">
                  <c:v>0.53400000000000003</c:v>
                </c:pt>
                <c:pt idx="1068">
                  <c:v>0.53449999999999998</c:v>
                </c:pt>
                <c:pt idx="1069">
                  <c:v>0.53500000000000003</c:v>
                </c:pt>
                <c:pt idx="1070">
                  <c:v>0.53549999999999998</c:v>
                </c:pt>
                <c:pt idx="1071">
                  <c:v>0.53600000000000003</c:v>
                </c:pt>
                <c:pt idx="1072">
                  <c:v>0.53649999999999998</c:v>
                </c:pt>
                <c:pt idx="1073">
                  <c:v>0.53700000000000003</c:v>
                </c:pt>
                <c:pt idx="1074">
                  <c:v>0.53749999999999998</c:v>
                </c:pt>
                <c:pt idx="1075">
                  <c:v>0.53800000000000003</c:v>
                </c:pt>
                <c:pt idx="1076">
                  <c:v>0.53849999999999998</c:v>
                </c:pt>
                <c:pt idx="1077">
                  <c:v>0.53900000000000003</c:v>
                </c:pt>
                <c:pt idx="1078">
                  <c:v>0.53949999999999998</c:v>
                </c:pt>
                <c:pt idx="1079">
                  <c:v>0.54</c:v>
                </c:pt>
                <c:pt idx="1080">
                  <c:v>0.54049999999999998</c:v>
                </c:pt>
                <c:pt idx="1081">
                  <c:v>0.54100000000000004</c:v>
                </c:pt>
                <c:pt idx="1082">
                  <c:v>0.54149999999999998</c:v>
                </c:pt>
                <c:pt idx="1083">
                  <c:v>0.54200000000000004</c:v>
                </c:pt>
                <c:pt idx="1084">
                  <c:v>0.54249999999999998</c:v>
                </c:pt>
                <c:pt idx="1085">
                  <c:v>0.54300000000000004</c:v>
                </c:pt>
                <c:pt idx="1086">
                  <c:v>0.54349999999999998</c:v>
                </c:pt>
                <c:pt idx="1087">
                  <c:v>0.54400000000000004</c:v>
                </c:pt>
                <c:pt idx="1088">
                  <c:v>0.54449999999999998</c:v>
                </c:pt>
                <c:pt idx="1089">
                  <c:v>0.54500000000000004</c:v>
                </c:pt>
                <c:pt idx="1090">
                  <c:v>0.54549999999999998</c:v>
                </c:pt>
                <c:pt idx="1091">
                  <c:v>0.54600000000000004</c:v>
                </c:pt>
                <c:pt idx="1092">
                  <c:v>0.54649999999999999</c:v>
                </c:pt>
                <c:pt idx="1093">
                  <c:v>0.54700000000000004</c:v>
                </c:pt>
                <c:pt idx="1094">
                  <c:v>0.54749999999999999</c:v>
                </c:pt>
                <c:pt idx="1095">
                  <c:v>0.54800000000000004</c:v>
                </c:pt>
                <c:pt idx="1096">
                  <c:v>0.54849999999999999</c:v>
                </c:pt>
                <c:pt idx="1097">
                  <c:v>0.54900000000000004</c:v>
                </c:pt>
                <c:pt idx="1098">
                  <c:v>0.54949999999999999</c:v>
                </c:pt>
                <c:pt idx="1099">
                  <c:v>0.55000000000000004</c:v>
                </c:pt>
                <c:pt idx="1100">
                  <c:v>0.55049999999999999</c:v>
                </c:pt>
                <c:pt idx="1101">
                  <c:v>0.55100000000000005</c:v>
                </c:pt>
                <c:pt idx="1102">
                  <c:v>0.55149999999999999</c:v>
                </c:pt>
                <c:pt idx="1103">
                  <c:v>0.55200000000000005</c:v>
                </c:pt>
                <c:pt idx="1104">
                  <c:v>0.55249999999999999</c:v>
                </c:pt>
                <c:pt idx="1105">
                  <c:v>0.55300000000000005</c:v>
                </c:pt>
                <c:pt idx="1106">
                  <c:v>0.55349999999999999</c:v>
                </c:pt>
                <c:pt idx="1107">
                  <c:v>0.55400000000000005</c:v>
                </c:pt>
                <c:pt idx="1108">
                  <c:v>0.55449999999999999</c:v>
                </c:pt>
                <c:pt idx="1109">
                  <c:v>0.55500000000000005</c:v>
                </c:pt>
                <c:pt idx="1110">
                  <c:v>0.55549999999999999</c:v>
                </c:pt>
                <c:pt idx="1111">
                  <c:v>0.55600000000000005</c:v>
                </c:pt>
                <c:pt idx="1112">
                  <c:v>0.55649999999999999</c:v>
                </c:pt>
                <c:pt idx="1113">
                  <c:v>0.55700000000000005</c:v>
                </c:pt>
                <c:pt idx="1114">
                  <c:v>0.5575</c:v>
                </c:pt>
                <c:pt idx="1115">
                  <c:v>0.55800000000000005</c:v>
                </c:pt>
                <c:pt idx="1116">
                  <c:v>0.5585</c:v>
                </c:pt>
                <c:pt idx="1117">
                  <c:v>0.55900000000000005</c:v>
                </c:pt>
                <c:pt idx="1118">
                  <c:v>0.5595</c:v>
                </c:pt>
                <c:pt idx="1119">
                  <c:v>0.56000000000000005</c:v>
                </c:pt>
                <c:pt idx="1120">
                  <c:v>0.5605</c:v>
                </c:pt>
                <c:pt idx="1121">
                  <c:v>0.56100000000000005</c:v>
                </c:pt>
                <c:pt idx="1122">
                  <c:v>0.5615</c:v>
                </c:pt>
                <c:pt idx="1123">
                  <c:v>0.56200000000000006</c:v>
                </c:pt>
                <c:pt idx="1124">
                  <c:v>0.5625</c:v>
                </c:pt>
                <c:pt idx="1125">
                  <c:v>0.56299999999999994</c:v>
                </c:pt>
                <c:pt idx="1126">
                  <c:v>0.5635</c:v>
                </c:pt>
                <c:pt idx="1127">
                  <c:v>0.56399999999999995</c:v>
                </c:pt>
                <c:pt idx="1128">
                  <c:v>0.5645</c:v>
                </c:pt>
                <c:pt idx="1129">
                  <c:v>0.56499999999999995</c:v>
                </c:pt>
                <c:pt idx="1130">
                  <c:v>0.5655</c:v>
                </c:pt>
                <c:pt idx="1131">
                  <c:v>0.56599999999999995</c:v>
                </c:pt>
                <c:pt idx="1132">
                  <c:v>0.5665</c:v>
                </c:pt>
                <c:pt idx="1133">
                  <c:v>0.56699999999999995</c:v>
                </c:pt>
                <c:pt idx="1134">
                  <c:v>0.5675</c:v>
                </c:pt>
                <c:pt idx="1135">
                  <c:v>0.56799999999999995</c:v>
                </c:pt>
                <c:pt idx="1136">
                  <c:v>0.56850000000000001</c:v>
                </c:pt>
                <c:pt idx="1137">
                  <c:v>0.56899999999999995</c:v>
                </c:pt>
                <c:pt idx="1138">
                  <c:v>0.56950000000000001</c:v>
                </c:pt>
                <c:pt idx="1139">
                  <c:v>0.56999999999999995</c:v>
                </c:pt>
                <c:pt idx="1140">
                  <c:v>0.57050000000000001</c:v>
                </c:pt>
                <c:pt idx="1141">
                  <c:v>0.57099999999999995</c:v>
                </c:pt>
                <c:pt idx="1142">
                  <c:v>0.57150000000000001</c:v>
                </c:pt>
                <c:pt idx="1143">
                  <c:v>0.57199999999999995</c:v>
                </c:pt>
                <c:pt idx="1144">
                  <c:v>0.57250000000000001</c:v>
                </c:pt>
                <c:pt idx="1145">
                  <c:v>0.57299999999999995</c:v>
                </c:pt>
                <c:pt idx="1146">
                  <c:v>0.57350000000000001</c:v>
                </c:pt>
                <c:pt idx="1147">
                  <c:v>0.57399999999999995</c:v>
                </c:pt>
                <c:pt idx="1148">
                  <c:v>0.57450000000000001</c:v>
                </c:pt>
                <c:pt idx="1149">
                  <c:v>0.57499999999999996</c:v>
                </c:pt>
                <c:pt idx="1150">
                  <c:v>0.57550000000000001</c:v>
                </c:pt>
                <c:pt idx="1151">
                  <c:v>0.57599999999999996</c:v>
                </c:pt>
                <c:pt idx="1152">
                  <c:v>0.57650000000000001</c:v>
                </c:pt>
                <c:pt idx="1153">
                  <c:v>0.57699999999999996</c:v>
                </c:pt>
                <c:pt idx="1154">
                  <c:v>0.57750000000000001</c:v>
                </c:pt>
                <c:pt idx="1155">
                  <c:v>0.57799999999999996</c:v>
                </c:pt>
                <c:pt idx="1156">
                  <c:v>0.57850000000000001</c:v>
                </c:pt>
                <c:pt idx="1157">
                  <c:v>0.57899999999999996</c:v>
                </c:pt>
                <c:pt idx="1158">
                  <c:v>0.57950000000000002</c:v>
                </c:pt>
                <c:pt idx="1159">
                  <c:v>0.57999999999999996</c:v>
                </c:pt>
                <c:pt idx="1160">
                  <c:v>0.58050000000000002</c:v>
                </c:pt>
                <c:pt idx="1161">
                  <c:v>0.58099999999999996</c:v>
                </c:pt>
                <c:pt idx="1162">
                  <c:v>0.58150000000000002</c:v>
                </c:pt>
                <c:pt idx="1163">
                  <c:v>0.58199999999999996</c:v>
                </c:pt>
                <c:pt idx="1164">
                  <c:v>0.58250000000000002</c:v>
                </c:pt>
                <c:pt idx="1165">
                  <c:v>0.58299999999999996</c:v>
                </c:pt>
                <c:pt idx="1166">
                  <c:v>0.58350000000000002</c:v>
                </c:pt>
                <c:pt idx="1167">
                  <c:v>0.58399999999999996</c:v>
                </c:pt>
                <c:pt idx="1168">
                  <c:v>0.58450000000000002</c:v>
                </c:pt>
                <c:pt idx="1169">
                  <c:v>0.58499999999999996</c:v>
                </c:pt>
                <c:pt idx="1170">
                  <c:v>0.58550000000000002</c:v>
                </c:pt>
                <c:pt idx="1171">
                  <c:v>0.58599999999999997</c:v>
                </c:pt>
                <c:pt idx="1172">
                  <c:v>0.58650000000000002</c:v>
                </c:pt>
                <c:pt idx="1173">
                  <c:v>0.58699999999999997</c:v>
                </c:pt>
                <c:pt idx="1174">
                  <c:v>0.58750000000000002</c:v>
                </c:pt>
                <c:pt idx="1175">
                  <c:v>0.58799999999999997</c:v>
                </c:pt>
                <c:pt idx="1176">
                  <c:v>0.58850000000000002</c:v>
                </c:pt>
                <c:pt idx="1177">
                  <c:v>0.58899999999999997</c:v>
                </c:pt>
                <c:pt idx="1178">
                  <c:v>0.58950000000000002</c:v>
                </c:pt>
                <c:pt idx="1179">
                  <c:v>0.59</c:v>
                </c:pt>
                <c:pt idx="1180">
                  <c:v>0.59050000000000002</c:v>
                </c:pt>
                <c:pt idx="1181">
                  <c:v>0.59099999999999997</c:v>
                </c:pt>
                <c:pt idx="1182">
                  <c:v>0.59150000000000003</c:v>
                </c:pt>
                <c:pt idx="1183">
                  <c:v>0.59199999999999997</c:v>
                </c:pt>
                <c:pt idx="1184">
                  <c:v>0.59250000000000003</c:v>
                </c:pt>
                <c:pt idx="1185">
                  <c:v>0.59299999999999997</c:v>
                </c:pt>
                <c:pt idx="1186">
                  <c:v>0.59350000000000003</c:v>
                </c:pt>
                <c:pt idx="1187">
                  <c:v>0.59399999999999997</c:v>
                </c:pt>
                <c:pt idx="1188">
                  <c:v>0.59450000000000003</c:v>
                </c:pt>
                <c:pt idx="1189">
                  <c:v>0.59499999999999997</c:v>
                </c:pt>
                <c:pt idx="1190">
                  <c:v>0.59550000000000003</c:v>
                </c:pt>
                <c:pt idx="1191">
                  <c:v>0.59599999999999997</c:v>
                </c:pt>
                <c:pt idx="1192">
                  <c:v>0.59650000000000003</c:v>
                </c:pt>
                <c:pt idx="1193">
                  <c:v>0.59699999999999998</c:v>
                </c:pt>
                <c:pt idx="1194">
                  <c:v>0.59750000000000003</c:v>
                </c:pt>
                <c:pt idx="1195">
                  <c:v>0.59799999999999998</c:v>
                </c:pt>
                <c:pt idx="1196">
                  <c:v>0.59850000000000003</c:v>
                </c:pt>
                <c:pt idx="1197">
                  <c:v>0.59899999999999998</c:v>
                </c:pt>
                <c:pt idx="1198">
                  <c:v>0.59950000000000003</c:v>
                </c:pt>
                <c:pt idx="1199">
                  <c:v>0.6</c:v>
                </c:pt>
                <c:pt idx="1200">
                  <c:v>0.60050000000000003</c:v>
                </c:pt>
                <c:pt idx="1201">
                  <c:v>0.60099999999999998</c:v>
                </c:pt>
                <c:pt idx="1202">
                  <c:v>0.60150000000000003</c:v>
                </c:pt>
                <c:pt idx="1203">
                  <c:v>0.60199999999999998</c:v>
                </c:pt>
                <c:pt idx="1204">
                  <c:v>0.60250000000000004</c:v>
                </c:pt>
                <c:pt idx="1205">
                  <c:v>0.60299999999999998</c:v>
                </c:pt>
                <c:pt idx="1206">
                  <c:v>0.60350000000000004</c:v>
                </c:pt>
                <c:pt idx="1207">
                  <c:v>0.60399999999999998</c:v>
                </c:pt>
                <c:pt idx="1208">
                  <c:v>0.60450000000000004</c:v>
                </c:pt>
                <c:pt idx="1209">
                  <c:v>0.60499999999999998</c:v>
                </c:pt>
                <c:pt idx="1210">
                  <c:v>0.60550000000000004</c:v>
                </c:pt>
                <c:pt idx="1211">
                  <c:v>0.60599999999999998</c:v>
                </c:pt>
                <c:pt idx="1212">
                  <c:v>0.60650000000000004</c:v>
                </c:pt>
                <c:pt idx="1213">
                  <c:v>0.60699999999999998</c:v>
                </c:pt>
                <c:pt idx="1214">
                  <c:v>0.60750000000000004</c:v>
                </c:pt>
                <c:pt idx="1215">
                  <c:v>0.60799999999999998</c:v>
                </c:pt>
                <c:pt idx="1216">
                  <c:v>0.60850000000000004</c:v>
                </c:pt>
                <c:pt idx="1217">
                  <c:v>0.60899999999999999</c:v>
                </c:pt>
                <c:pt idx="1218">
                  <c:v>0.60950000000000004</c:v>
                </c:pt>
                <c:pt idx="1219">
                  <c:v>0.61</c:v>
                </c:pt>
                <c:pt idx="1220">
                  <c:v>0.61050000000000004</c:v>
                </c:pt>
                <c:pt idx="1221">
                  <c:v>0.61099999999999999</c:v>
                </c:pt>
                <c:pt idx="1222">
                  <c:v>0.61150000000000004</c:v>
                </c:pt>
                <c:pt idx="1223">
                  <c:v>0.61199999999999999</c:v>
                </c:pt>
                <c:pt idx="1224">
                  <c:v>0.61250000000000004</c:v>
                </c:pt>
                <c:pt idx="1225">
                  <c:v>0.61299999999999999</c:v>
                </c:pt>
                <c:pt idx="1226">
                  <c:v>0.61350000000000005</c:v>
                </c:pt>
                <c:pt idx="1227">
                  <c:v>0.61399999999999999</c:v>
                </c:pt>
                <c:pt idx="1228">
                  <c:v>0.61450000000000005</c:v>
                </c:pt>
                <c:pt idx="1229">
                  <c:v>0.61499999999999999</c:v>
                </c:pt>
                <c:pt idx="1230">
                  <c:v>0.61550000000000005</c:v>
                </c:pt>
                <c:pt idx="1231">
                  <c:v>0.61599999999999999</c:v>
                </c:pt>
                <c:pt idx="1232">
                  <c:v>0.61650000000000005</c:v>
                </c:pt>
                <c:pt idx="1233">
                  <c:v>0.61699999999999999</c:v>
                </c:pt>
                <c:pt idx="1234">
                  <c:v>0.61750000000000005</c:v>
                </c:pt>
                <c:pt idx="1235">
                  <c:v>0.61799999999999999</c:v>
                </c:pt>
                <c:pt idx="1236">
                  <c:v>0.61850000000000005</c:v>
                </c:pt>
                <c:pt idx="1237">
                  <c:v>0.61899999999999999</c:v>
                </c:pt>
                <c:pt idx="1238">
                  <c:v>0.61950000000000005</c:v>
                </c:pt>
                <c:pt idx="1239">
                  <c:v>0.62</c:v>
                </c:pt>
                <c:pt idx="1240">
                  <c:v>0.62050000000000005</c:v>
                </c:pt>
                <c:pt idx="1241">
                  <c:v>0.621</c:v>
                </c:pt>
                <c:pt idx="1242">
                  <c:v>0.62150000000000005</c:v>
                </c:pt>
                <c:pt idx="1243">
                  <c:v>0.622</c:v>
                </c:pt>
                <c:pt idx="1244">
                  <c:v>0.62250000000000005</c:v>
                </c:pt>
                <c:pt idx="1245">
                  <c:v>0.623</c:v>
                </c:pt>
                <c:pt idx="1246">
                  <c:v>0.62350000000000005</c:v>
                </c:pt>
                <c:pt idx="1247">
                  <c:v>0.624</c:v>
                </c:pt>
                <c:pt idx="1248">
                  <c:v>0.62450000000000006</c:v>
                </c:pt>
                <c:pt idx="1249">
                  <c:v>0.625</c:v>
                </c:pt>
                <c:pt idx="1250">
                  <c:v>0.62549999999999994</c:v>
                </c:pt>
                <c:pt idx="1251">
                  <c:v>0.626</c:v>
                </c:pt>
                <c:pt idx="1252">
                  <c:v>0.62649999999999995</c:v>
                </c:pt>
                <c:pt idx="1253">
                  <c:v>0.627</c:v>
                </c:pt>
                <c:pt idx="1254">
                  <c:v>0.62749999999999995</c:v>
                </c:pt>
                <c:pt idx="1255">
                  <c:v>0.628</c:v>
                </c:pt>
                <c:pt idx="1256">
                  <c:v>0.62849999999999995</c:v>
                </c:pt>
                <c:pt idx="1257">
                  <c:v>0.629</c:v>
                </c:pt>
                <c:pt idx="1258">
                  <c:v>0.62949999999999995</c:v>
                </c:pt>
                <c:pt idx="1259">
                  <c:v>0.63</c:v>
                </c:pt>
                <c:pt idx="1260">
                  <c:v>0.63049999999999995</c:v>
                </c:pt>
                <c:pt idx="1261">
                  <c:v>0.63100000000000001</c:v>
                </c:pt>
                <c:pt idx="1262">
                  <c:v>0.63149999999999995</c:v>
                </c:pt>
                <c:pt idx="1263">
                  <c:v>0.63200000000000001</c:v>
                </c:pt>
                <c:pt idx="1264">
                  <c:v>0.63249999999999995</c:v>
                </c:pt>
                <c:pt idx="1265">
                  <c:v>0.63300000000000001</c:v>
                </c:pt>
                <c:pt idx="1266">
                  <c:v>0.63349999999999995</c:v>
                </c:pt>
                <c:pt idx="1267">
                  <c:v>0.63400000000000001</c:v>
                </c:pt>
                <c:pt idx="1268">
                  <c:v>0.63449999999999995</c:v>
                </c:pt>
                <c:pt idx="1269">
                  <c:v>0.63500000000000001</c:v>
                </c:pt>
                <c:pt idx="1270">
                  <c:v>0.63549999999999995</c:v>
                </c:pt>
                <c:pt idx="1271">
                  <c:v>0.63600000000000001</c:v>
                </c:pt>
                <c:pt idx="1272">
                  <c:v>0.63649999999999995</c:v>
                </c:pt>
                <c:pt idx="1273">
                  <c:v>0.63700000000000001</c:v>
                </c:pt>
                <c:pt idx="1274">
                  <c:v>0.63749999999999996</c:v>
                </c:pt>
                <c:pt idx="1275">
                  <c:v>0.63800000000000001</c:v>
                </c:pt>
                <c:pt idx="1276">
                  <c:v>0.63849999999999996</c:v>
                </c:pt>
                <c:pt idx="1277">
                  <c:v>0.63900000000000001</c:v>
                </c:pt>
                <c:pt idx="1278">
                  <c:v>0.63949999999999996</c:v>
                </c:pt>
                <c:pt idx="1279">
                  <c:v>0.64</c:v>
                </c:pt>
                <c:pt idx="1280">
                  <c:v>0.64049999999999996</c:v>
                </c:pt>
                <c:pt idx="1281">
                  <c:v>0.64100000000000001</c:v>
                </c:pt>
                <c:pt idx="1282">
                  <c:v>0.64149999999999996</c:v>
                </c:pt>
                <c:pt idx="1283">
                  <c:v>0.64200000000000002</c:v>
                </c:pt>
                <c:pt idx="1284">
                  <c:v>0.64249999999999996</c:v>
                </c:pt>
                <c:pt idx="1285">
                  <c:v>0.64300000000000002</c:v>
                </c:pt>
                <c:pt idx="1286">
                  <c:v>0.64349999999999996</c:v>
                </c:pt>
                <c:pt idx="1287">
                  <c:v>0.64400000000000002</c:v>
                </c:pt>
                <c:pt idx="1288">
                  <c:v>0.64449999999999996</c:v>
                </c:pt>
                <c:pt idx="1289">
                  <c:v>0.64500000000000002</c:v>
                </c:pt>
                <c:pt idx="1290">
                  <c:v>0.64549999999999996</c:v>
                </c:pt>
                <c:pt idx="1291">
                  <c:v>0.64600000000000002</c:v>
                </c:pt>
                <c:pt idx="1292">
                  <c:v>0.64649999999999996</c:v>
                </c:pt>
                <c:pt idx="1293">
                  <c:v>0.64700000000000002</c:v>
                </c:pt>
                <c:pt idx="1294">
                  <c:v>0.64749999999999996</c:v>
                </c:pt>
                <c:pt idx="1295">
                  <c:v>0.64800000000000002</c:v>
                </c:pt>
                <c:pt idx="1296">
                  <c:v>0.64849999999999997</c:v>
                </c:pt>
                <c:pt idx="1297">
                  <c:v>0.64900000000000002</c:v>
                </c:pt>
                <c:pt idx="1298">
                  <c:v>0.64949999999999997</c:v>
                </c:pt>
                <c:pt idx="1299">
                  <c:v>0.65</c:v>
                </c:pt>
                <c:pt idx="1300">
                  <c:v>0.65049999999999997</c:v>
                </c:pt>
                <c:pt idx="1301">
                  <c:v>0.65100000000000002</c:v>
                </c:pt>
                <c:pt idx="1302">
                  <c:v>0.65149999999999997</c:v>
                </c:pt>
                <c:pt idx="1303">
                  <c:v>0.65200000000000002</c:v>
                </c:pt>
                <c:pt idx="1304">
                  <c:v>0.65249999999999997</c:v>
                </c:pt>
                <c:pt idx="1305">
                  <c:v>0.65300000000000002</c:v>
                </c:pt>
                <c:pt idx="1306">
                  <c:v>0.65349999999999997</c:v>
                </c:pt>
                <c:pt idx="1307">
                  <c:v>0.65400000000000003</c:v>
                </c:pt>
                <c:pt idx="1308">
                  <c:v>0.65449999999999997</c:v>
                </c:pt>
                <c:pt idx="1309">
                  <c:v>0.65500000000000003</c:v>
                </c:pt>
                <c:pt idx="1310">
                  <c:v>0.65549999999999997</c:v>
                </c:pt>
                <c:pt idx="1311">
                  <c:v>0.65600000000000003</c:v>
                </c:pt>
                <c:pt idx="1312">
                  <c:v>0.65649999999999997</c:v>
                </c:pt>
                <c:pt idx="1313">
                  <c:v>0.65700000000000003</c:v>
                </c:pt>
                <c:pt idx="1314">
                  <c:v>0.65749999999999997</c:v>
                </c:pt>
                <c:pt idx="1315">
                  <c:v>0.65800000000000003</c:v>
                </c:pt>
                <c:pt idx="1316">
                  <c:v>0.65849999999999997</c:v>
                </c:pt>
                <c:pt idx="1317">
                  <c:v>0.65900000000000003</c:v>
                </c:pt>
                <c:pt idx="1318">
                  <c:v>0.65949999999999998</c:v>
                </c:pt>
                <c:pt idx="1319">
                  <c:v>0.66</c:v>
                </c:pt>
                <c:pt idx="1320">
                  <c:v>0.66049999999999998</c:v>
                </c:pt>
                <c:pt idx="1321">
                  <c:v>0.66100000000000003</c:v>
                </c:pt>
                <c:pt idx="1322">
                  <c:v>0.66149999999999998</c:v>
                </c:pt>
                <c:pt idx="1323">
                  <c:v>0.66200000000000003</c:v>
                </c:pt>
                <c:pt idx="1324">
                  <c:v>0.66249999999999998</c:v>
                </c:pt>
                <c:pt idx="1325">
                  <c:v>0.66300000000000003</c:v>
                </c:pt>
                <c:pt idx="1326">
                  <c:v>0.66349999999999998</c:v>
                </c:pt>
                <c:pt idx="1327">
                  <c:v>0.66400000000000003</c:v>
                </c:pt>
                <c:pt idx="1328">
                  <c:v>0.66449999999999998</c:v>
                </c:pt>
                <c:pt idx="1329">
                  <c:v>0.66500000000000004</c:v>
                </c:pt>
                <c:pt idx="1330">
                  <c:v>0.66549999999999998</c:v>
                </c:pt>
                <c:pt idx="1331">
                  <c:v>0.66600000000000004</c:v>
                </c:pt>
                <c:pt idx="1332">
                  <c:v>0.66649999999999998</c:v>
                </c:pt>
                <c:pt idx="1333">
                  <c:v>0.66700000000000004</c:v>
                </c:pt>
                <c:pt idx="1334">
                  <c:v>0.66749999999999998</c:v>
                </c:pt>
                <c:pt idx="1335">
                  <c:v>0.66800000000000004</c:v>
                </c:pt>
                <c:pt idx="1336">
                  <c:v>0.66849999999999998</c:v>
                </c:pt>
                <c:pt idx="1337">
                  <c:v>0.66900000000000004</c:v>
                </c:pt>
                <c:pt idx="1338">
                  <c:v>0.66949999999999998</c:v>
                </c:pt>
                <c:pt idx="1339">
                  <c:v>0.67</c:v>
                </c:pt>
                <c:pt idx="1340">
                  <c:v>0.67049999999999998</c:v>
                </c:pt>
                <c:pt idx="1341">
                  <c:v>0.67100000000000004</c:v>
                </c:pt>
                <c:pt idx="1342">
                  <c:v>0.67149999999999999</c:v>
                </c:pt>
                <c:pt idx="1343">
                  <c:v>0.67200000000000004</c:v>
                </c:pt>
                <c:pt idx="1344">
                  <c:v>0.67249999999999999</c:v>
                </c:pt>
                <c:pt idx="1345">
                  <c:v>0.67300000000000004</c:v>
                </c:pt>
                <c:pt idx="1346">
                  <c:v>0.67349999999999999</c:v>
                </c:pt>
                <c:pt idx="1347">
                  <c:v>0.67400000000000004</c:v>
                </c:pt>
                <c:pt idx="1348">
                  <c:v>0.67449999999999999</c:v>
                </c:pt>
                <c:pt idx="1349">
                  <c:v>0.67500000000000004</c:v>
                </c:pt>
                <c:pt idx="1350">
                  <c:v>0.67549999999999999</c:v>
                </c:pt>
                <c:pt idx="1351">
                  <c:v>0.67600000000000005</c:v>
                </c:pt>
                <c:pt idx="1352">
                  <c:v>0.67649999999999999</c:v>
                </c:pt>
                <c:pt idx="1353">
                  <c:v>0.67700000000000005</c:v>
                </c:pt>
                <c:pt idx="1354">
                  <c:v>0.67749999999999999</c:v>
                </c:pt>
                <c:pt idx="1355">
                  <c:v>0.67800000000000005</c:v>
                </c:pt>
                <c:pt idx="1356">
                  <c:v>0.67849999999999999</c:v>
                </c:pt>
                <c:pt idx="1357">
                  <c:v>0.67900000000000005</c:v>
                </c:pt>
                <c:pt idx="1358">
                  <c:v>0.67949999999999999</c:v>
                </c:pt>
                <c:pt idx="1359">
                  <c:v>0.68</c:v>
                </c:pt>
                <c:pt idx="1360">
                  <c:v>0.68049999999999999</c:v>
                </c:pt>
                <c:pt idx="1361">
                  <c:v>0.68100000000000005</c:v>
                </c:pt>
                <c:pt idx="1362">
                  <c:v>0.68149999999999999</c:v>
                </c:pt>
                <c:pt idx="1363">
                  <c:v>0.68200000000000005</c:v>
                </c:pt>
                <c:pt idx="1364">
                  <c:v>0.6825</c:v>
                </c:pt>
                <c:pt idx="1365">
                  <c:v>0.68300000000000005</c:v>
                </c:pt>
                <c:pt idx="1366">
                  <c:v>0.6835</c:v>
                </c:pt>
                <c:pt idx="1367">
                  <c:v>0.68400000000000005</c:v>
                </c:pt>
                <c:pt idx="1368">
                  <c:v>0.6845</c:v>
                </c:pt>
                <c:pt idx="1369">
                  <c:v>0.68500000000000005</c:v>
                </c:pt>
                <c:pt idx="1370">
                  <c:v>0.6855</c:v>
                </c:pt>
                <c:pt idx="1371">
                  <c:v>0.68600000000000005</c:v>
                </c:pt>
                <c:pt idx="1372">
                  <c:v>0.6865</c:v>
                </c:pt>
                <c:pt idx="1373">
                  <c:v>0.68700000000000006</c:v>
                </c:pt>
                <c:pt idx="1374">
                  <c:v>0.6875</c:v>
                </c:pt>
                <c:pt idx="1375">
                  <c:v>0.68799999999999994</c:v>
                </c:pt>
                <c:pt idx="1376">
                  <c:v>0.6885</c:v>
                </c:pt>
                <c:pt idx="1377">
                  <c:v>0.68899999999999995</c:v>
                </c:pt>
                <c:pt idx="1378">
                  <c:v>0.6895</c:v>
                </c:pt>
                <c:pt idx="1379">
                  <c:v>0.69</c:v>
                </c:pt>
                <c:pt idx="1380">
                  <c:v>0.6905</c:v>
                </c:pt>
                <c:pt idx="1381">
                  <c:v>0.69099999999999995</c:v>
                </c:pt>
                <c:pt idx="1382">
                  <c:v>0.6915</c:v>
                </c:pt>
                <c:pt idx="1383">
                  <c:v>0.69199999999999995</c:v>
                </c:pt>
                <c:pt idx="1384">
                  <c:v>0.6925</c:v>
                </c:pt>
                <c:pt idx="1385">
                  <c:v>0.69299999999999995</c:v>
                </c:pt>
                <c:pt idx="1386">
                  <c:v>0.69350000000000001</c:v>
                </c:pt>
                <c:pt idx="1387">
                  <c:v>0.69399999999999995</c:v>
                </c:pt>
                <c:pt idx="1388">
                  <c:v>0.69450000000000001</c:v>
                </c:pt>
                <c:pt idx="1389">
                  <c:v>0.69499999999999995</c:v>
                </c:pt>
                <c:pt idx="1390">
                  <c:v>0.69550000000000001</c:v>
                </c:pt>
                <c:pt idx="1391">
                  <c:v>0.69599999999999995</c:v>
                </c:pt>
                <c:pt idx="1392">
                  <c:v>0.69650000000000001</c:v>
                </c:pt>
                <c:pt idx="1393">
                  <c:v>0.69699999999999995</c:v>
                </c:pt>
                <c:pt idx="1394">
                  <c:v>0.69750000000000001</c:v>
                </c:pt>
                <c:pt idx="1395">
                  <c:v>0.69799999999999995</c:v>
                </c:pt>
                <c:pt idx="1396">
                  <c:v>0.69850000000000001</c:v>
                </c:pt>
                <c:pt idx="1397">
                  <c:v>0.69899999999999995</c:v>
                </c:pt>
                <c:pt idx="1398">
                  <c:v>0.69950000000000001</c:v>
                </c:pt>
                <c:pt idx="1399">
                  <c:v>0.7</c:v>
                </c:pt>
                <c:pt idx="1400">
                  <c:v>0.70050000000000001</c:v>
                </c:pt>
                <c:pt idx="1401">
                  <c:v>0.70099999999999996</c:v>
                </c:pt>
                <c:pt idx="1402">
                  <c:v>0.70150000000000001</c:v>
                </c:pt>
                <c:pt idx="1403">
                  <c:v>0.70199999999999996</c:v>
                </c:pt>
                <c:pt idx="1404">
                  <c:v>0.70250000000000001</c:v>
                </c:pt>
                <c:pt idx="1405">
                  <c:v>0.70299999999999996</c:v>
                </c:pt>
                <c:pt idx="1406">
                  <c:v>0.70350000000000001</c:v>
                </c:pt>
                <c:pt idx="1407">
                  <c:v>0.70399999999999996</c:v>
                </c:pt>
                <c:pt idx="1408">
                  <c:v>0.70450000000000002</c:v>
                </c:pt>
                <c:pt idx="1409">
                  <c:v>0.70499999999999996</c:v>
                </c:pt>
                <c:pt idx="1410">
                  <c:v>0.70550000000000002</c:v>
                </c:pt>
                <c:pt idx="1411">
                  <c:v>0.70599999999999996</c:v>
                </c:pt>
                <c:pt idx="1412">
                  <c:v>0.70650000000000002</c:v>
                </c:pt>
                <c:pt idx="1413">
                  <c:v>0.70699999999999996</c:v>
                </c:pt>
                <c:pt idx="1414">
                  <c:v>0.70750000000000002</c:v>
                </c:pt>
                <c:pt idx="1415">
                  <c:v>0.70799999999999996</c:v>
                </c:pt>
                <c:pt idx="1416">
                  <c:v>0.70850000000000002</c:v>
                </c:pt>
                <c:pt idx="1417">
                  <c:v>0.70899999999999996</c:v>
                </c:pt>
                <c:pt idx="1418">
                  <c:v>0.70950000000000002</c:v>
                </c:pt>
                <c:pt idx="1419">
                  <c:v>0.71</c:v>
                </c:pt>
                <c:pt idx="1420">
                  <c:v>0.71050000000000002</c:v>
                </c:pt>
                <c:pt idx="1421">
                  <c:v>0.71099999999999997</c:v>
                </c:pt>
                <c:pt idx="1422">
                  <c:v>0.71150000000000002</c:v>
                </c:pt>
                <c:pt idx="1423">
                  <c:v>0.71199999999999997</c:v>
                </c:pt>
                <c:pt idx="1424">
                  <c:v>0.71250000000000002</c:v>
                </c:pt>
                <c:pt idx="1425">
                  <c:v>0.71299999999999997</c:v>
                </c:pt>
                <c:pt idx="1426">
                  <c:v>0.71350000000000002</c:v>
                </c:pt>
                <c:pt idx="1427">
                  <c:v>0.71399999999999997</c:v>
                </c:pt>
                <c:pt idx="1428">
                  <c:v>0.71450000000000002</c:v>
                </c:pt>
                <c:pt idx="1429">
                  <c:v>0.71499999999999997</c:v>
                </c:pt>
                <c:pt idx="1430">
                  <c:v>0.71550000000000002</c:v>
                </c:pt>
                <c:pt idx="1431">
                  <c:v>0.71599999999999997</c:v>
                </c:pt>
                <c:pt idx="1432">
                  <c:v>0.71650000000000003</c:v>
                </c:pt>
                <c:pt idx="1433">
                  <c:v>0.71699999999999997</c:v>
                </c:pt>
                <c:pt idx="1434">
                  <c:v>0.71750000000000003</c:v>
                </c:pt>
                <c:pt idx="1435">
                  <c:v>0.71799999999999997</c:v>
                </c:pt>
                <c:pt idx="1436">
                  <c:v>0.71850000000000003</c:v>
                </c:pt>
                <c:pt idx="1437">
                  <c:v>0.71899999999999997</c:v>
                </c:pt>
                <c:pt idx="1438">
                  <c:v>0.71950000000000003</c:v>
                </c:pt>
                <c:pt idx="1439">
                  <c:v>0.72</c:v>
                </c:pt>
                <c:pt idx="1440">
                  <c:v>0.72050000000000003</c:v>
                </c:pt>
                <c:pt idx="1441">
                  <c:v>0.72099999999999997</c:v>
                </c:pt>
                <c:pt idx="1442">
                  <c:v>0.72150000000000003</c:v>
                </c:pt>
                <c:pt idx="1443">
                  <c:v>0.72199999999999998</c:v>
                </c:pt>
                <c:pt idx="1444">
                  <c:v>0.72250000000000003</c:v>
                </c:pt>
                <c:pt idx="1445">
                  <c:v>0.72299999999999998</c:v>
                </c:pt>
                <c:pt idx="1446">
                  <c:v>0.72350000000000003</c:v>
                </c:pt>
                <c:pt idx="1447">
                  <c:v>0.72399999999999998</c:v>
                </c:pt>
                <c:pt idx="1448">
                  <c:v>0.72450000000000003</c:v>
                </c:pt>
                <c:pt idx="1449">
                  <c:v>0.72499999999999998</c:v>
                </c:pt>
                <c:pt idx="1450">
                  <c:v>0.72550000000000003</c:v>
                </c:pt>
                <c:pt idx="1451">
                  <c:v>0.72599999999999998</c:v>
                </c:pt>
                <c:pt idx="1452">
                  <c:v>0.72650000000000003</c:v>
                </c:pt>
                <c:pt idx="1453">
                  <c:v>0.72699999999999998</c:v>
                </c:pt>
                <c:pt idx="1454">
                  <c:v>0.72750000000000004</c:v>
                </c:pt>
                <c:pt idx="1455">
                  <c:v>0.72799999999999998</c:v>
                </c:pt>
                <c:pt idx="1456">
                  <c:v>0.72850000000000004</c:v>
                </c:pt>
                <c:pt idx="1457">
                  <c:v>0.72899999999999998</c:v>
                </c:pt>
                <c:pt idx="1458">
                  <c:v>0.72950000000000004</c:v>
                </c:pt>
                <c:pt idx="1459">
                  <c:v>0.73</c:v>
                </c:pt>
                <c:pt idx="1460">
                  <c:v>0.73050000000000004</c:v>
                </c:pt>
                <c:pt idx="1461">
                  <c:v>0.73099999999999998</c:v>
                </c:pt>
                <c:pt idx="1462">
                  <c:v>0.73150000000000004</c:v>
                </c:pt>
                <c:pt idx="1463">
                  <c:v>0.73199999999999998</c:v>
                </c:pt>
                <c:pt idx="1464">
                  <c:v>0.73250000000000004</c:v>
                </c:pt>
                <c:pt idx="1465">
                  <c:v>0.73299999999999998</c:v>
                </c:pt>
                <c:pt idx="1466">
                  <c:v>0.73350000000000004</c:v>
                </c:pt>
                <c:pt idx="1467">
                  <c:v>0.73399999999999999</c:v>
                </c:pt>
                <c:pt idx="1468">
                  <c:v>0.73450000000000004</c:v>
                </c:pt>
                <c:pt idx="1469">
                  <c:v>0.73499999999999999</c:v>
                </c:pt>
                <c:pt idx="1470">
                  <c:v>0.73550000000000004</c:v>
                </c:pt>
                <c:pt idx="1471">
                  <c:v>0.73599999999999999</c:v>
                </c:pt>
                <c:pt idx="1472">
                  <c:v>0.73650000000000004</c:v>
                </c:pt>
                <c:pt idx="1473">
                  <c:v>0.73699999999999999</c:v>
                </c:pt>
                <c:pt idx="1474">
                  <c:v>0.73750000000000004</c:v>
                </c:pt>
                <c:pt idx="1475">
                  <c:v>0.73799999999999999</c:v>
                </c:pt>
                <c:pt idx="1476">
                  <c:v>0.73850000000000005</c:v>
                </c:pt>
                <c:pt idx="1477">
                  <c:v>0.73899999999999999</c:v>
                </c:pt>
                <c:pt idx="1478">
                  <c:v>0.73950000000000005</c:v>
                </c:pt>
                <c:pt idx="1479">
                  <c:v>0.74</c:v>
                </c:pt>
                <c:pt idx="1480">
                  <c:v>0.74050000000000005</c:v>
                </c:pt>
                <c:pt idx="1481">
                  <c:v>0.74099999999999999</c:v>
                </c:pt>
                <c:pt idx="1482">
                  <c:v>0.74150000000000005</c:v>
                </c:pt>
                <c:pt idx="1483">
                  <c:v>0.74199999999999999</c:v>
                </c:pt>
                <c:pt idx="1484">
                  <c:v>0.74250000000000005</c:v>
                </c:pt>
                <c:pt idx="1485">
                  <c:v>0.74299999999999999</c:v>
                </c:pt>
                <c:pt idx="1486">
                  <c:v>0.74350000000000005</c:v>
                </c:pt>
                <c:pt idx="1487">
                  <c:v>0.74399999999999999</c:v>
                </c:pt>
                <c:pt idx="1488">
                  <c:v>0.74450000000000005</c:v>
                </c:pt>
                <c:pt idx="1489">
                  <c:v>0.745</c:v>
                </c:pt>
                <c:pt idx="1490">
                  <c:v>0.74550000000000005</c:v>
                </c:pt>
                <c:pt idx="1491">
                  <c:v>0.746</c:v>
                </c:pt>
                <c:pt idx="1492">
                  <c:v>0.74650000000000005</c:v>
                </c:pt>
                <c:pt idx="1493">
                  <c:v>0.747</c:v>
                </c:pt>
                <c:pt idx="1494">
                  <c:v>0.74750000000000005</c:v>
                </c:pt>
                <c:pt idx="1495">
                  <c:v>0.748</c:v>
                </c:pt>
                <c:pt idx="1496">
                  <c:v>0.74850000000000005</c:v>
                </c:pt>
                <c:pt idx="1497">
                  <c:v>0.749</c:v>
                </c:pt>
                <c:pt idx="1498">
                  <c:v>0.74950000000000006</c:v>
                </c:pt>
                <c:pt idx="1499">
                  <c:v>0.75</c:v>
                </c:pt>
                <c:pt idx="1500">
                  <c:v>0.75049999999999994</c:v>
                </c:pt>
                <c:pt idx="1501">
                  <c:v>0.751</c:v>
                </c:pt>
                <c:pt idx="1502">
                  <c:v>0.75149999999999995</c:v>
                </c:pt>
                <c:pt idx="1503">
                  <c:v>0.752</c:v>
                </c:pt>
                <c:pt idx="1504">
                  <c:v>0.75249999999999995</c:v>
                </c:pt>
                <c:pt idx="1505">
                  <c:v>0.753</c:v>
                </c:pt>
                <c:pt idx="1506">
                  <c:v>0.75349999999999995</c:v>
                </c:pt>
                <c:pt idx="1507">
                  <c:v>0.754</c:v>
                </c:pt>
                <c:pt idx="1508">
                  <c:v>0.75449999999999995</c:v>
                </c:pt>
                <c:pt idx="1509">
                  <c:v>0.755</c:v>
                </c:pt>
                <c:pt idx="1510">
                  <c:v>0.75549999999999995</c:v>
                </c:pt>
                <c:pt idx="1511">
                  <c:v>0.75600000000000001</c:v>
                </c:pt>
                <c:pt idx="1512">
                  <c:v>0.75649999999999995</c:v>
                </c:pt>
                <c:pt idx="1513">
                  <c:v>0.75700000000000001</c:v>
                </c:pt>
                <c:pt idx="1514">
                  <c:v>0.75749999999999995</c:v>
                </c:pt>
                <c:pt idx="1515">
                  <c:v>0.75800000000000001</c:v>
                </c:pt>
                <c:pt idx="1516">
                  <c:v>0.75849999999999995</c:v>
                </c:pt>
                <c:pt idx="1517">
                  <c:v>0.75900000000000001</c:v>
                </c:pt>
                <c:pt idx="1518">
                  <c:v>0.75949999999999995</c:v>
                </c:pt>
                <c:pt idx="1519">
                  <c:v>0.76</c:v>
                </c:pt>
                <c:pt idx="1520">
                  <c:v>0.76049999999999995</c:v>
                </c:pt>
                <c:pt idx="1521">
                  <c:v>0.76100000000000001</c:v>
                </c:pt>
                <c:pt idx="1522">
                  <c:v>0.76149999999999995</c:v>
                </c:pt>
                <c:pt idx="1523">
                  <c:v>0.76200000000000001</c:v>
                </c:pt>
                <c:pt idx="1524">
                  <c:v>0.76249999999999996</c:v>
                </c:pt>
                <c:pt idx="1525">
                  <c:v>0.76300000000000001</c:v>
                </c:pt>
                <c:pt idx="1526">
                  <c:v>0.76349999999999996</c:v>
                </c:pt>
                <c:pt idx="1527">
                  <c:v>0.76400000000000001</c:v>
                </c:pt>
                <c:pt idx="1528">
                  <c:v>0.76449999999999996</c:v>
                </c:pt>
                <c:pt idx="1529">
                  <c:v>0.76500000000000001</c:v>
                </c:pt>
                <c:pt idx="1530">
                  <c:v>0.76549999999999996</c:v>
                </c:pt>
                <c:pt idx="1531">
                  <c:v>0.76600000000000001</c:v>
                </c:pt>
                <c:pt idx="1532">
                  <c:v>0.76649999999999996</c:v>
                </c:pt>
                <c:pt idx="1533">
                  <c:v>0.76700000000000002</c:v>
                </c:pt>
                <c:pt idx="1534">
                  <c:v>0.76749999999999996</c:v>
                </c:pt>
                <c:pt idx="1535">
                  <c:v>0.76800000000000002</c:v>
                </c:pt>
                <c:pt idx="1536">
                  <c:v>0.76849999999999996</c:v>
                </c:pt>
                <c:pt idx="1537">
                  <c:v>0.76900000000000002</c:v>
                </c:pt>
                <c:pt idx="1538">
                  <c:v>0.76949999999999996</c:v>
                </c:pt>
                <c:pt idx="1539">
                  <c:v>0.77</c:v>
                </c:pt>
                <c:pt idx="1540">
                  <c:v>0.77049999999999996</c:v>
                </c:pt>
                <c:pt idx="1541">
                  <c:v>0.77100000000000002</c:v>
                </c:pt>
                <c:pt idx="1542">
                  <c:v>0.77149999999999996</c:v>
                </c:pt>
                <c:pt idx="1543">
                  <c:v>0.77200000000000002</c:v>
                </c:pt>
                <c:pt idx="1544">
                  <c:v>0.77249999999999996</c:v>
                </c:pt>
                <c:pt idx="1545">
                  <c:v>0.77300000000000002</c:v>
                </c:pt>
                <c:pt idx="1546">
                  <c:v>0.77349999999999997</c:v>
                </c:pt>
                <c:pt idx="1547">
                  <c:v>0.77400000000000002</c:v>
                </c:pt>
                <c:pt idx="1548">
                  <c:v>0.77449999999999997</c:v>
                </c:pt>
                <c:pt idx="1549">
                  <c:v>0.77500000000000002</c:v>
                </c:pt>
                <c:pt idx="1550">
                  <c:v>0.77549999999999997</c:v>
                </c:pt>
                <c:pt idx="1551">
                  <c:v>0.77600000000000002</c:v>
                </c:pt>
                <c:pt idx="1552">
                  <c:v>0.77649999999999997</c:v>
                </c:pt>
                <c:pt idx="1553">
                  <c:v>0.77700000000000002</c:v>
                </c:pt>
                <c:pt idx="1554">
                  <c:v>0.77749999999999997</c:v>
                </c:pt>
                <c:pt idx="1555">
                  <c:v>0.77800000000000002</c:v>
                </c:pt>
                <c:pt idx="1556">
                  <c:v>0.77849999999999997</c:v>
                </c:pt>
                <c:pt idx="1557">
                  <c:v>0.77900000000000003</c:v>
                </c:pt>
                <c:pt idx="1558">
                  <c:v>0.77949999999999997</c:v>
                </c:pt>
                <c:pt idx="1559">
                  <c:v>0.78</c:v>
                </c:pt>
                <c:pt idx="1560">
                  <c:v>0.78049999999999997</c:v>
                </c:pt>
                <c:pt idx="1561">
                  <c:v>0.78100000000000003</c:v>
                </c:pt>
                <c:pt idx="1562">
                  <c:v>0.78149999999999997</c:v>
                </c:pt>
                <c:pt idx="1563">
                  <c:v>0.78200000000000003</c:v>
                </c:pt>
                <c:pt idx="1564">
                  <c:v>0.78249999999999997</c:v>
                </c:pt>
                <c:pt idx="1565">
                  <c:v>0.78300000000000003</c:v>
                </c:pt>
                <c:pt idx="1566">
                  <c:v>0.78349999999999997</c:v>
                </c:pt>
                <c:pt idx="1567">
                  <c:v>0.78400000000000003</c:v>
                </c:pt>
                <c:pt idx="1568">
                  <c:v>0.78449999999999998</c:v>
                </c:pt>
                <c:pt idx="1569">
                  <c:v>0.78500000000000003</c:v>
                </c:pt>
                <c:pt idx="1570">
                  <c:v>0.78549999999999998</c:v>
                </c:pt>
                <c:pt idx="1571">
                  <c:v>0.78600000000000003</c:v>
                </c:pt>
                <c:pt idx="1572">
                  <c:v>0.78649999999999998</c:v>
                </c:pt>
                <c:pt idx="1573">
                  <c:v>0.78700000000000003</c:v>
                </c:pt>
                <c:pt idx="1574">
                  <c:v>0.78749999999999998</c:v>
                </c:pt>
                <c:pt idx="1575">
                  <c:v>0.78800000000000003</c:v>
                </c:pt>
                <c:pt idx="1576">
                  <c:v>0.78849999999999998</c:v>
                </c:pt>
                <c:pt idx="1577">
                  <c:v>0.78900000000000003</c:v>
                </c:pt>
                <c:pt idx="1578">
                  <c:v>0.78949999999999998</c:v>
                </c:pt>
                <c:pt idx="1579">
                  <c:v>0.79</c:v>
                </c:pt>
                <c:pt idx="1580">
                  <c:v>0.79049999999999998</c:v>
                </c:pt>
                <c:pt idx="1581">
                  <c:v>0.79100000000000004</c:v>
                </c:pt>
                <c:pt idx="1582">
                  <c:v>0.79149999999999998</c:v>
                </c:pt>
                <c:pt idx="1583">
                  <c:v>0.79200000000000004</c:v>
                </c:pt>
                <c:pt idx="1584">
                  <c:v>0.79249999999999998</c:v>
                </c:pt>
                <c:pt idx="1585">
                  <c:v>0.79300000000000004</c:v>
                </c:pt>
                <c:pt idx="1586">
                  <c:v>0.79349999999999998</c:v>
                </c:pt>
                <c:pt idx="1587">
                  <c:v>0.79400000000000004</c:v>
                </c:pt>
                <c:pt idx="1588">
                  <c:v>0.79449999999999998</c:v>
                </c:pt>
                <c:pt idx="1589">
                  <c:v>0.79500000000000004</c:v>
                </c:pt>
                <c:pt idx="1590">
                  <c:v>0.79549999999999998</c:v>
                </c:pt>
                <c:pt idx="1591">
                  <c:v>0.79600000000000004</c:v>
                </c:pt>
                <c:pt idx="1592">
                  <c:v>0.79649999999999999</c:v>
                </c:pt>
                <c:pt idx="1593">
                  <c:v>0.79700000000000004</c:v>
                </c:pt>
                <c:pt idx="1594">
                  <c:v>0.79749999999999999</c:v>
                </c:pt>
                <c:pt idx="1595">
                  <c:v>0.79800000000000004</c:v>
                </c:pt>
                <c:pt idx="1596">
                  <c:v>0.79849999999999999</c:v>
                </c:pt>
                <c:pt idx="1597">
                  <c:v>0.79900000000000004</c:v>
                </c:pt>
                <c:pt idx="1598">
                  <c:v>0.79949999999999999</c:v>
                </c:pt>
                <c:pt idx="1599">
                  <c:v>0.8</c:v>
                </c:pt>
                <c:pt idx="1600">
                  <c:v>0.80049999999999999</c:v>
                </c:pt>
                <c:pt idx="1601">
                  <c:v>0.80100000000000005</c:v>
                </c:pt>
                <c:pt idx="1602">
                  <c:v>0.80149999999999999</c:v>
                </c:pt>
                <c:pt idx="1603">
                  <c:v>0.80200000000000005</c:v>
                </c:pt>
                <c:pt idx="1604">
                  <c:v>0.80249999999999999</c:v>
                </c:pt>
                <c:pt idx="1605">
                  <c:v>0.80300000000000005</c:v>
                </c:pt>
                <c:pt idx="1606">
                  <c:v>0.80349999999999999</c:v>
                </c:pt>
                <c:pt idx="1607">
                  <c:v>0.80400000000000005</c:v>
                </c:pt>
                <c:pt idx="1608">
                  <c:v>0.80449999999999999</c:v>
                </c:pt>
                <c:pt idx="1609">
                  <c:v>0.80500000000000005</c:v>
                </c:pt>
                <c:pt idx="1610">
                  <c:v>0.80549999999999999</c:v>
                </c:pt>
                <c:pt idx="1611">
                  <c:v>0.80600000000000005</c:v>
                </c:pt>
                <c:pt idx="1612">
                  <c:v>0.80649999999999999</c:v>
                </c:pt>
                <c:pt idx="1613">
                  <c:v>0.80700000000000005</c:v>
                </c:pt>
                <c:pt idx="1614">
                  <c:v>0.8075</c:v>
                </c:pt>
                <c:pt idx="1615">
                  <c:v>0.80800000000000005</c:v>
                </c:pt>
                <c:pt idx="1616">
                  <c:v>0.8085</c:v>
                </c:pt>
                <c:pt idx="1617">
                  <c:v>0.80900000000000005</c:v>
                </c:pt>
                <c:pt idx="1618">
                  <c:v>0.8095</c:v>
                </c:pt>
                <c:pt idx="1619">
                  <c:v>0.81</c:v>
                </c:pt>
                <c:pt idx="1620">
                  <c:v>0.8105</c:v>
                </c:pt>
                <c:pt idx="1621">
                  <c:v>0.81100000000000005</c:v>
                </c:pt>
                <c:pt idx="1622">
                  <c:v>0.8115</c:v>
                </c:pt>
                <c:pt idx="1623">
                  <c:v>0.81200000000000006</c:v>
                </c:pt>
                <c:pt idx="1624">
                  <c:v>0.8125</c:v>
                </c:pt>
                <c:pt idx="1625">
                  <c:v>0.81299999999999994</c:v>
                </c:pt>
                <c:pt idx="1626">
                  <c:v>0.8135</c:v>
                </c:pt>
                <c:pt idx="1627">
                  <c:v>0.81399999999999995</c:v>
                </c:pt>
                <c:pt idx="1628">
                  <c:v>0.8145</c:v>
                </c:pt>
                <c:pt idx="1629">
                  <c:v>0.81499999999999995</c:v>
                </c:pt>
                <c:pt idx="1630">
                  <c:v>0.8155</c:v>
                </c:pt>
                <c:pt idx="1631">
                  <c:v>0.81599999999999995</c:v>
                </c:pt>
                <c:pt idx="1632">
                  <c:v>0.8165</c:v>
                </c:pt>
                <c:pt idx="1633">
                  <c:v>0.81699999999999995</c:v>
                </c:pt>
                <c:pt idx="1634">
                  <c:v>0.8175</c:v>
                </c:pt>
                <c:pt idx="1635">
                  <c:v>0.81799999999999995</c:v>
                </c:pt>
                <c:pt idx="1636">
                  <c:v>0.81850000000000001</c:v>
                </c:pt>
                <c:pt idx="1637">
                  <c:v>0.81899999999999995</c:v>
                </c:pt>
                <c:pt idx="1638">
                  <c:v>0.81950000000000001</c:v>
                </c:pt>
                <c:pt idx="1639">
                  <c:v>0.82</c:v>
                </c:pt>
                <c:pt idx="1640">
                  <c:v>0.82050000000000001</c:v>
                </c:pt>
                <c:pt idx="1641">
                  <c:v>0.82099999999999995</c:v>
                </c:pt>
                <c:pt idx="1642">
                  <c:v>0.82150000000000001</c:v>
                </c:pt>
                <c:pt idx="1643">
                  <c:v>0.82199999999999995</c:v>
                </c:pt>
                <c:pt idx="1644">
                  <c:v>0.82250000000000001</c:v>
                </c:pt>
                <c:pt idx="1645">
                  <c:v>0.82299999999999995</c:v>
                </c:pt>
                <c:pt idx="1646">
                  <c:v>0.82350000000000001</c:v>
                </c:pt>
                <c:pt idx="1647">
                  <c:v>0.82399999999999995</c:v>
                </c:pt>
                <c:pt idx="1648">
                  <c:v>0.82450000000000001</c:v>
                </c:pt>
                <c:pt idx="1649">
                  <c:v>0.82499999999999996</c:v>
                </c:pt>
                <c:pt idx="1650">
                  <c:v>0.82550000000000001</c:v>
                </c:pt>
                <c:pt idx="1651">
                  <c:v>0.82599999999999996</c:v>
                </c:pt>
                <c:pt idx="1652">
                  <c:v>0.82650000000000001</c:v>
                </c:pt>
                <c:pt idx="1653">
                  <c:v>0.82699999999999996</c:v>
                </c:pt>
                <c:pt idx="1654">
                  <c:v>0.82750000000000001</c:v>
                </c:pt>
                <c:pt idx="1655">
                  <c:v>0.82799999999999996</c:v>
                </c:pt>
                <c:pt idx="1656">
                  <c:v>0.82850000000000001</c:v>
                </c:pt>
                <c:pt idx="1657">
                  <c:v>0.82899999999999996</c:v>
                </c:pt>
                <c:pt idx="1658">
                  <c:v>0.82950000000000002</c:v>
                </c:pt>
                <c:pt idx="1659">
                  <c:v>0.83</c:v>
                </c:pt>
                <c:pt idx="1660">
                  <c:v>0.83050000000000002</c:v>
                </c:pt>
                <c:pt idx="1661">
                  <c:v>0.83099999999999996</c:v>
                </c:pt>
                <c:pt idx="1662">
                  <c:v>0.83150000000000002</c:v>
                </c:pt>
                <c:pt idx="1663">
                  <c:v>0.83199999999999996</c:v>
                </c:pt>
                <c:pt idx="1664">
                  <c:v>0.83250000000000002</c:v>
                </c:pt>
                <c:pt idx="1665">
                  <c:v>0.83299999999999996</c:v>
                </c:pt>
                <c:pt idx="1666">
                  <c:v>0.83350000000000002</c:v>
                </c:pt>
                <c:pt idx="1667">
                  <c:v>0.83399999999999996</c:v>
                </c:pt>
                <c:pt idx="1668">
                  <c:v>0.83450000000000002</c:v>
                </c:pt>
                <c:pt idx="1669">
                  <c:v>0.83499999999999996</c:v>
                </c:pt>
                <c:pt idx="1670">
                  <c:v>0.83550000000000002</c:v>
                </c:pt>
                <c:pt idx="1671">
                  <c:v>0.83599999999999997</c:v>
                </c:pt>
                <c:pt idx="1672">
                  <c:v>0.83650000000000002</c:v>
                </c:pt>
                <c:pt idx="1673">
                  <c:v>0.83699999999999997</c:v>
                </c:pt>
                <c:pt idx="1674">
                  <c:v>0.83750000000000002</c:v>
                </c:pt>
                <c:pt idx="1675">
                  <c:v>0.83799999999999997</c:v>
                </c:pt>
                <c:pt idx="1676">
                  <c:v>0.83850000000000002</c:v>
                </c:pt>
                <c:pt idx="1677">
                  <c:v>0.83899999999999997</c:v>
                </c:pt>
                <c:pt idx="1678">
                  <c:v>0.83950000000000002</c:v>
                </c:pt>
                <c:pt idx="1679">
                  <c:v>0.84</c:v>
                </c:pt>
                <c:pt idx="1680">
                  <c:v>0.84050000000000002</c:v>
                </c:pt>
                <c:pt idx="1681">
                  <c:v>0.84099999999999997</c:v>
                </c:pt>
                <c:pt idx="1682">
                  <c:v>0.84150000000000003</c:v>
                </c:pt>
                <c:pt idx="1683">
                  <c:v>0.84199999999999997</c:v>
                </c:pt>
                <c:pt idx="1684">
                  <c:v>0.84250000000000003</c:v>
                </c:pt>
                <c:pt idx="1685">
                  <c:v>0.84299999999999997</c:v>
                </c:pt>
                <c:pt idx="1686">
                  <c:v>0.84350000000000003</c:v>
                </c:pt>
                <c:pt idx="1687">
                  <c:v>0.84399999999999997</c:v>
                </c:pt>
                <c:pt idx="1688">
                  <c:v>0.84450000000000003</c:v>
                </c:pt>
                <c:pt idx="1689">
                  <c:v>0.84499999999999997</c:v>
                </c:pt>
                <c:pt idx="1690">
                  <c:v>0.84550000000000003</c:v>
                </c:pt>
                <c:pt idx="1691">
                  <c:v>0.84599999999999997</c:v>
                </c:pt>
                <c:pt idx="1692">
                  <c:v>0.84650000000000003</c:v>
                </c:pt>
                <c:pt idx="1693">
                  <c:v>0.84699999999999998</c:v>
                </c:pt>
                <c:pt idx="1694">
                  <c:v>0.84750000000000003</c:v>
                </c:pt>
                <c:pt idx="1695">
                  <c:v>0.84799999999999998</c:v>
                </c:pt>
                <c:pt idx="1696">
                  <c:v>0.84850000000000003</c:v>
                </c:pt>
                <c:pt idx="1697">
                  <c:v>0.84899999999999998</c:v>
                </c:pt>
                <c:pt idx="1698">
                  <c:v>0.84950000000000003</c:v>
                </c:pt>
                <c:pt idx="1699">
                  <c:v>0.85</c:v>
                </c:pt>
                <c:pt idx="1700">
                  <c:v>0.85050000000000003</c:v>
                </c:pt>
                <c:pt idx="1701">
                  <c:v>0.85099999999999998</c:v>
                </c:pt>
                <c:pt idx="1702">
                  <c:v>0.85150000000000003</c:v>
                </c:pt>
                <c:pt idx="1703">
                  <c:v>0.85199999999999998</c:v>
                </c:pt>
                <c:pt idx="1704">
                  <c:v>0.85250000000000004</c:v>
                </c:pt>
                <c:pt idx="1705">
                  <c:v>0.85299999999999998</c:v>
                </c:pt>
                <c:pt idx="1706">
                  <c:v>0.85350000000000004</c:v>
                </c:pt>
                <c:pt idx="1707">
                  <c:v>0.85399999999999998</c:v>
                </c:pt>
                <c:pt idx="1708">
                  <c:v>0.85450000000000004</c:v>
                </c:pt>
                <c:pt idx="1709">
                  <c:v>0.85499999999999998</c:v>
                </c:pt>
                <c:pt idx="1710">
                  <c:v>0.85550000000000004</c:v>
                </c:pt>
                <c:pt idx="1711">
                  <c:v>0.85599999999999998</c:v>
                </c:pt>
                <c:pt idx="1712">
                  <c:v>0.85650000000000004</c:v>
                </c:pt>
                <c:pt idx="1713">
                  <c:v>0.85699999999999998</c:v>
                </c:pt>
                <c:pt idx="1714">
                  <c:v>0.85750000000000004</c:v>
                </c:pt>
                <c:pt idx="1715">
                  <c:v>0.85799999999999998</c:v>
                </c:pt>
                <c:pt idx="1716">
                  <c:v>0.85850000000000004</c:v>
                </c:pt>
                <c:pt idx="1717">
                  <c:v>0.85899999999999999</c:v>
                </c:pt>
                <c:pt idx="1718">
                  <c:v>0.85950000000000004</c:v>
                </c:pt>
                <c:pt idx="1719">
                  <c:v>0.86</c:v>
                </c:pt>
                <c:pt idx="1720">
                  <c:v>0.86050000000000004</c:v>
                </c:pt>
                <c:pt idx="1721">
                  <c:v>0.86099999999999999</c:v>
                </c:pt>
                <c:pt idx="1722">
                  <c:v>0.86150000000000004</c:v>
                </c:pt>
                <c:pt idx="1723">
                  <c:v>0.86199999999999999</c:v>
                </c:pt>
                <c:pt idx="1724">
                  <c:v>0.86250000000000004</c:v>
                </c:pt>
                <c:pt idx="1725">
                  <c:v>0.86299999999999999</c:v>
                </c:pt>
                <c:pt idx="1726">
                  <c:v>0.86350000000000005</c:v>
                </c:pt>
                <c:pt idx="1727">
                  <c:v>0.86399999999999999</c:v>
                </c:pt>
                <c:pt idx="1728">
                  <c:v>0.86450000000000005</c:v>
                </c:pt>
                <c:pt idx="1729">
                  <c:v>0.86499999999999999</c:v>
                </c:pt>
                <c:pt idx="1730">
                  <c:v>0.86550000000000005</c:v>
                </c:pt>
                <c:pt idx="1731">
                  <c:v>0.86599999999999999</c:v>
                </c:pt>
                <c:pt idx="1732">
                  <c:v>0.86650000000000005</c:v>
                </c:pt>
                <c:pt idx="1733">
                  <c:v>0.86699999999999999</c:v>
                </c:pt>
                <c:pt idx="1734">
                  <c:v>0.86750000000000005</c:v>
                </c:pt>
                <c:pt idx="1735">
                  <c:v>0.86799999999999999</c:v>
                </c:pt>
                <c:pt idx="1736">
                  <c:v>0.86850000000000005</c:v>
                </c:pt>
                <c:pt idx="1737">
                  <c:v>0.86899999999999999</c:v>
                </c:pt>
                <c:pt idx="1738">
                  <c:v>0.86950000000000005</c:v>
                </c:pt>
                <c:pt idx="1739">
                  <c:v>0.87</c:v>
                </c:pt>
                <c:pt idx="1740">
                  <c:v>0.87050000000000005</c:v>
                </c:pt>
                <c:pt idx="1741">
                  <c:v>0.871</c:v>
                </c:pt>
                <c:pt idx="1742">
                  <c:v>0.87150000000000005</c:v>
                </c:pt>
                <c:pt idx="1743">
                  <c:v>0.872</c:v>
                </c:pt>
                <c:pt idx="1744">
                  <c:v>0.87250000000000005</c:v>
                </c:pt>
                <c:pt idx="1745">
                  <c:v>0.873</c:v>
                </c:pt>
                <c:pt idx="1746">
                  <c:v>0.87350000000000005</c:v>
                </c:pt>
                <c:pt idx="1747">
                  <c:v>0.874</c:v>
                </c:pt>
                <c:pt idx="1748">
                  <c:v>0.87450000000000006</c:v>
                </c:pt>
                <c:pt idx="1749">
                  <c:v>0.875</c:v>
                </c:pt>
                <c:pt idx="1750">
                  <c:v>0.87549999999999994</c:v>
                </c:pt>
                <c:pt idx="1751">
                  <c:v>0.876</c:v>
                </c:pt>
                <c:pt idx="1752">
                  <c:v>0.87649999999999995</c:v>
                </c:pt>
                <c:pt idx="1753">
                  <c:v>0.877</c:v>
                </c:pt>
                <c:pt idx="1754">
                  <c:v>0.87749999999999995</c:v>
                </c:pt>
                <c:pt idx="1755">
                  <c:v>0.878</c:v>
                </c:pt>
                <c:pt idx="1756">
                  <c:v>0.87849999999999995</c:v>
                </c:pt>
                <c:pt idx="1757">
                  <c:v>0.879</c:v>
                </c:pt>
                <c:pt idx="1758">
                  <c:v>0.87949999999999995</c:v>
                </c:pt>
                <c:pt idx="1759">
                  <c:v>0.88</c:v>
                </c:pt>
                <c:pt idx="1760">
                  <c:v>0.88049999999999995</c:v>
                </c:pt>
                <c:pt idx="1761">
                  <c:v>0.88100000000000001</c:v>
                </c:pt>
                <c:pt idx="1762">
                  <c:v>0.88149999999999995</c:v>
                </c:pt>
                <c:pt idx="1763">
                  <c:v>0.88200000000000001</c:v>
                </c:pt>
                <c:pt idx="1764">
                  <c:v>0.88249999999999995</c:v>
                </c:pt>
                <c:pt idx="1765">
                  <c:v>0.88300000000000001</c:v>
                </c:pt>
                <c:pt idx="1766">
                  <c:v>0.88349999999999995</c:v>
                </c:pt>
                <c:pt idx="1767">
                  <c:v>0.88400000000000001</c:v>
                </c:pt>
                <c:pt idx="1768">
                  <c:v>0.88449999999999995</c:v>
                </c:pt>
                <c:pt idx="1769">
                  <c:v>0.88500000000000001</c:v>
                </c:pt>
                <c:pt idx="1770">
                  <c:v>0.88549999999999995</c:v>
                </c:pt>
                <c:pt idx="1771">
                  <c:v>0.88600000000000001</c:v>
                </c:pt>
                <c:pt idx="1772">
                  <c:v>0.88649999999999995</c:v>
                </c:pt>
                <c:pt idx="1773">
                  <c:v>0.88700000000000001</c:v>
                </c:pt>
                <c:pt idx="1774">
                  <c:v>0.88749999999999996</c:v>
                </c:pt>
                <c:pt idx="1775">
                  <c:v>0.88800000000000001</c:v>
                </c:pt>
                <c:pt idx="1776">
                  <c:v>0.88849999999999996</c:v>
                </c:pt>
                <c:pt idx="1777">
                  <c:v>0.88900000000000001</c:v>
                </c:pt>
                <c:pt idx="1778">
                  <c:v>0.88949999999999996</c:v>
                </c:pt>
                <c:pt idx="1779">
                  <c:v>0.89</c:v>
                </c:pt>
                <c:pt idx="1780">
                  <c:v>0.89049999999999996</c:v>
                </c:pt>
                <c:pt idx="1781">
                  <c:v>0.89100000000000001</c:v>
                </c:pt>
                <c:pt idx="1782">
                  <c:v>0.89149999999999996</c:v>
                </c:pt>
                <c:pt idx="1783">
                  <c:v>0.89200000000000002</c:v>
                </c:pt>
                <c:pt idx="1784">
                  <c:v>0.89249999999999996</c:v>
                </c:pt>
                <c:pt idx="1785">
                  <c:v>0.89300000000000002</c:v>
                </c:pt>
                <c:pt idx="1786">
                  <c:v>0.89349999999999996</c:v>
                </c:pt>
                <c:pt idx="1787">
                  <c:v>0.89400000000000002</c:v>
                </c:pt>
                <c:pt idx="1788">
                  <c:v>0.89449999999999996</c:v>
                </c:pt>
                <c:pt idx="1789">
                  <c:v>0.89500000000000002</c:v>
                </c:pt>
                <c:pt idx="1790">
                  <c:v>0.89549999999999996</c:v>
                </c:pt>
                <c:pt idx="1791">
                  <c:v>0.89600000000000002</c:v>
                </c:pt>
                <c:pt idx="1792">
                  <c:v>0.89649999999999996</c:v>
                </c:pt>
                <c:pt idx="1793">
                  <c:v>0.89700000000000002</c:v>
                </c:pt>
                <c:pt idx="1794">
                  <c:v>0.89749999999999996</c:v>
                </c:pt>
                <c:pt idx="1795">
                  <c:v>0.89800000000000002</c:v>
                </c:pt>
                <c:pt idx="1796">
                  <c:v>0.89849999999999997</c:v>
                </c:pt>
                <c:pt idx="1797">
                  <c:v>0.89900000000000002</c:v>
                </c:pt>
                <c:pt idx="1798">
                  <c:v>0.89949999999999997</c:v>
                </c:pt>
                <c:pt idx="1799">
                  <c:v>0.9</c:v>
                </c:pt>
                <c:pt idx="1800">
                  <c:v>0.90049999999999997</c:v>
                </c:pt>
                <c:pt idx="1801">
                  <c:v>0.90100000000000002</c:v>
                </c:pt>
                <c:pt idx="1802">
                  <c:v>0.90149999999999997</c:v>
                </c:pt>
                <c:pt idx="1803">
                  <c:v>0.90200000000000002</c:v>
                </c:pt>
                <c:pt idx="1804">
                  <c:v>0.90249999999999997</c:v>
                </c:pt>
                <c:pt idx="1805">
                  <c:v>0.90300000000000002</c:v>
                </c:pt>
                <c:pt idx="1806">
                  <c:v>0.90349999999999997</c:v>
                </c:pt>
                <c:pt idx="1807">
                  <c:v>0.90400000000000003</c:v>
                </c:pt>
                <c:pt idx="1808">
                  <c:v>0.90449999999999997</c:v>
                </c:pt>
                <c:pt idx="1809">
                  <c:v>0.90500000000000003</c:v>
                </c:pt>
                <c:pt idx="1810">
                  <c:v>0.90549999999999997</c:v>
                </c:pt>
                <c:pt idx="1811">
                  <c:v>0.90600000000000003</c:v>
                </c:pt>
                <c:pt idx="1812">
                  <c:v>0.90649999999999997</c:v>
                </c:pt>
                <c:pt idx="1813">
                  <c:v>0.90700000000000003</c:v>
                </c:pt>
                <c:pt idx="1814">
                  <c:v>0.90749999999999997</c:v>
                </c:pt>
                <c:pt idx="1815">
                  <c:v>0.90800000000000103</c:v>
                </c:pt>
                <c:pt idx="1816">
                  <c:v>0.90849999999999997</c:v>
                </c:pt>
                <c:pt idx="1817">
                  <c:v>0.90900000000000003</c:v>
                </c:pt>
                <c:pt idx="1818">
                  <c:v>0.90949999999999998</c:v>
                </c:pt>
                <c:pt idx="1819">
                  <c:v>0.91000000000000103</c:v>
                </c:pt>
                <c:pt idx="1820">
                  <c:v>0.91049999999999998</c:v>
                </c:pt>
                <c:pt idx="1821">
                  <c:v>0.91100000000000003</c:v>
                </c:pt>
                <c:pt idx="1822">
                  <c:v>0.91149999999999998</c:v>
                </c:pt>
                <c:pt idx="1823">
                  <c:v>0.91200000000000103</c:v>
                </c:pt>
                <c:pt idx="1824">
                  <c:v>0.91249999999999998</c:v>
                </c:pt>
                <c:pt idx="1825">
                  <c:v>0.91300000000000003</c:v>
                </c:pt>
                <c:pt idx="1826">
                  <c:v>0.91349999999999998</c:v>
                </c:pt>
                <c:pt idx="1827">
                  <c:v>0.91400000000000103</c:v>
                </c:pt>
                <c:pt idx="1828">
                  <c:v>0.91449999999999998</c:v>
                </c:pt>
                <c:pt idx="1829">
                  <c:v>0.91500000000000004</c:v>
                </c:pt>
                <c:pt idx="1830">
                  <c:v>0.91549999999999998</c:v>
                </c:pt>
                <c:pt idx="1831">
                  <c:v>0.91600000000000104</c:v>
                </c:pt>
                <c:pt idx="1832">
                  <c:v>0.91649999999999998</c:v>
                </c:pt>
                <c:pt idx="1833">
                  <c:v>0.91700000000000004</c:v>
                </c:pt>
                <c:pt idx="1834">
                  <c:v>0.91749999999999998</c:v>
                </c:pt>
                <c:pt idx="1835">
                  <c:v>0.91800000000000104</c:v>
                </c:pt>
                <c:pt idx="1836">
                  <c:v>0.91849999999999998</c:v>
                </c:pt>
                <c:pt idx="1837">
                  <c:v>0.91900000000000004</c:v>
                </c:pt>
                <c:pt idx="1838">
                  <c:v>0.91949999999999998</c:v>
                </c:pt>
                <c:pt idx="1839">
                  <c:v>0.92000000000000104</c:v>
                </c:pt>
                <c:pt idx="1840">
                  <c:v>0.92049999999999998</c:v>
                </c:pt>
                <c:pt idx="1841">
                  <c:v>0.92100000000000004</c:v>
                </c:pt>
                <c:pt idx="1842">
                  <c:v>0.92149999999999999</c:v>
                </c:pt>
                <c:pt idx="1843">
                  <c:v>0.92200000000000104</c:v>
                </c:pt>
                <c:pt idx="1844">
                  <c:v>0.92249999999999999</c:v>
                </c:pt>
                <c:pt idx="1845">
                  <c:v>0.92300000000000004</c:v>
                </c:pt>
                <c:pt idx="1846">
                  <c:v>0.92349999999999999</c:v>
                </c:pt>
                <c:pt idx="1847">
                  <c:v>0.92400000000000104</c:v>
                </c:pt>
                <c:pt idx="1848">
                  <c:v>0.92449999999999999</c:v>
                </c:pt>
                <c:pt idx="1849">
                  <c:v>0.92500000000000004</c:v>
                </c:pt>
                <c:pt idx="1850">
                  <c:v>0.92549999999999999</c:v>
                </c:pt>
                <c:pt idx="1851">
                  <c:v>0.92600000000000104</c:v>
                </c:pt>
                <c:pt idx="1852">
                  <c:v>0.92649999999999999</c:v>
                </c:pt>
                <c:pt idx="1853">
                  <c:v>0.92700000000000005</c:v>
                </c:pt>
                <c:pt idx="1854">
                  <c:v>0.92749999999999999</c:v>
                </c:pt>
                <c:pt idx="1855">
                  <c:v>0.92800000000000105</c:v>
                </c:pt>
                <c:pt idx="1856">
                  <c:v>0.92849999999999999</c:v>
                </c:pt>
                <c:pt idx="1857">
                  <c:v>0.92900000000000005</c:v>
                </c:pt>
                <c:pt idx="1858">
                  <c:v>0.92949999999999999</c:v>
                </c:pt>
                <c:pt idx="1859">
                  <c:v>0.93000000000000105</c:v>
                </c:pt>
                <c:pt idx="1860">
                  <c:v>0.93049999999999999</c:v>
                </c:pt>
                <c:pt idx="1861">
                  <c:v>0.93100000000000005</c:v>
                </c:pt>
                <c:pt idx="1862">
                  <c:v>0.93149999999999999</c:v>
                </c:pt>
                <c:pt idx="1863">
                  <c:v>0.93200000000000105</c:v>
                </c:pt>
                <c:pt idx="1864">
                  <c:v>0.9325</c:v>
                </c:pt>
                <c:pt idx="1865">
                  <c:v>0.93300000000000005</c:v>
                </c:pt>
                <c:pt idx="1866">
                  <c:v>0.9335</c:v>
                </c:pt>
                <c:pt idx="1867">
                  <c:v>0.93400000000000105</c:v>
                </c:pt>
                <c:pt idx="1868">
                  <c:v>0.9345</c:v>
                </c:pt>
                <c:pt idx="1869">
                  <c:v>0.93500000000000005</c:v>
                </c:pt>
                <c:pt idx="1870">
                  <c:v>0.9355</c:v>
                </c:pt>
                <c:pt idx="1871">
                  <c:v>0.93600000000000105</c:v>
                </c:pt>
                <c:pt idx="1872">
                  <c:v>0.9365</c:v>
                </c:pt>
                <c:pt idx="1873">
                  <c:v>0.93700000000000006</c:v>
                </c:pt>
                <c:pt idx="1874">
                  <c:v>0.9375</c:v>
                </c:pt>
                <c:pt idx="1875">
                  <c:v>0.93800000000000106</c:v>
                </c:pt>
                <c:pt idx="1876">
                  <c:v>0.9385</c:v>
                </c:pt>
                <c:pt idx="1877">
                  <c:v>0.93899999999999995</c:v>
                </c:pt>
                <c:pt idx="1878">
                  <c:v>0.9395</c:v>
                </c:pt>
                <c:pt idx="1879">
                  <c:v>0.94000000000000095</c:v>
                </c:pt>
                <c:pt idx="1880">
                  <c:v>0.9405</c:v>
                </c:pt>
                <c:pt idx="1881">
                  <c:v>0.94099999999999995</c:v>
                </c:pt>
                <c:pt idx="1882">
                  <c:v>0.9415</c:v>
                </c:pt>
                <c:pt idx="1883">
                  <c:v>0.94200000000000095</c:v>
                </c:pt>
                <c:pt idx="1884">
                  <c:v>0.9425</c:v>
                </c:pt>
                <c:pt idx="1885">
                  <c:v>0.94299999999999995</c:v>
                </c:pt>
                <c:pt idx="1886">
                  <c:v>0.94350000000000001</c:v>
                </c:pt>
                <c:pt idx="1887">
                  <c:v>0.94400000000000095</c:v>
                </c:pt>
                <c:pt idx="1888">
                  <c:v>0.94450000000000001</c:v>
                </c:pt>
                <c:pt idx="1889">
                  <c:v>0.94499999999999995</c:v>
                </c:pt>
                <c:pt idx="1890">
                  <c:v>0.94550000000000001</c:v>
                </c:pt>
                <c:pt idx="1891">
                  <c:v>0.94600000000000095</c:v>
                </c:pt>
                <c:pt idx="1892">
                  <c:v>0.94650000000000001</c:v>
                </c:pt>
                <c:pt idx="1893">
                  <c:v>0.94699999999999995</c:v>
                </c:pt>
                <c:pt idx="1894">
                  <c:v>0.94750000000000001</c:v>
                </c:pt>
                <c:pt idx="1895">
                  <c:v>0.94800000000000095</c:v>
                </c:pt>
                <c:pt idx="1896">
                  <c:v>0.94850000000000001</c:v>
                </c:pt>
                <c:pt idx="1897">
                  <c:v>0.94899999999999995</c:v>
                </c:pt>
                <c:pt idx="1898">
                  <c:v>0.94950000000000001</c:v>
                </c:pt>
                <c:pt idx="1899">
                  <c:v>0.95000000000000095</c:v>
                </c:pt>
                <c:pt idx="1900">
                  <c:v>0.95050000000000001</c:v>
                </c:pt>
                <c:pt idx="1901">
                  <c:v>0.95099999999999996</c:v>
                </c:pt>
                <c:pt idx="1902">
                  <c:v>0.95150000000000001</c:v>
                </c:pt>
                <c:pt idx="1903">
                  <c:v>0.95200000000000096</c:v>
                </c:pt>
                <c:pt idx="1904">
                  <c:v>0.95250000000000001</c:v>
                </c:pt>
                <c:pt idx="1905">
                  <c:v>0.95299999999999996</c:v>
                </c:pt>
                <c:pt idx="1906">
                  <c:v>0.95350000000000001</c:v>
                </c:pt>
                <c:pt idx="1907">
                  <c:v>0.95400000000000096</c:v>
                </c:pt>
                <c:pt idx="1908">
                  <c:v>0.95450000000000002</c:v>
                </c:pt>
                <c:pt idx="1909">
                  <c:v>0.95499999999999996</c:v>
                </c:pt>
                <c:pt idx="1910">
                  <c:v>0.95550000000000002</c:v>
                </c:pt>
                <c:pt idx="1911">
                  <c:v>0.95600000000000096</c:v>
                </c:pt>
                <c:pt idx="1912">
                  <c:v>0.95650000000000002</c:v>
                </c:pt>
                <c:pt idx="1913">
                  <c:v>0.95699999999999996</c:v>
                </c:pt>
                <c:pt idx="1914">
                  <c:v>0.95750000000000002</c:v>
                </c:pt>
                <c:pt idx="1915">
                  <c:v>0.95800000000000096</c:v>
                </c:pt>
                <c:pt idx="1916">
                  <c:v>0.95850000000000002</c:v>
                </c:pt>
                <c:pt idx="1917">
                  <c:v>0.95899999999999996</c:v>
                </c:pt>
                <c:pt idx="1918">
                  <c:v>0.95950000000000002</c:v>
                </c:pt>
                <c:pt idx="1919">
                  <c:v>0.96000000000000096</c:v>
                </c:pt>
                <c:pt idx="1920">
                  <c:v>0.96050000000000002</c:v>
                </c:pt>
                <c:pt idx="1921">
                  <c:v>0.96099999999999997</c:v>
                </c:pt>
                <c:pt idx="1922">
                  <c:v>0.96150000000000002</c:v>
                </c:pt>
                <c:pt idx="1923">
                  <c:v>0.96200000000000097</c:v>
                </c:pt>
                <c:pt idx="1924">
                  <c:v>0.96250000000000002</c:v>
                </c:pt>
                <c:pt idx="1925">
                  <c:v>0.96299999999999997</c:v>
                </c:pt>
                <c:pt idx="1926">
                  <c:v>0.96350000000000002</c:v>
                </c:pt>
                <c:pt idx="1927">
                  <c:v>0.96400000000000097</c:v>
                </c:pt>
                <c:pt idx="1928">
                  <c:v>0.96450000000000002</c:v>
                </c:pt>
                <c:pt idx="1929">
                  <c:v>0.96499999999999997</c:v>
                </c:pt>
                <c:pt idx="1930">
                  <c:v>0.96550000000000002</c:v>
                </c:pt>
                <c:pt idx="1931">
                  <c:v>0.96600000000000097</c:v>
                </c:pt>
                <c:pt idx="1932">
                  <c:v>0.96650000000000003</c:v>
                </c:pt>
                <c:pt idx="1933">
                  <c:v>0.96699999999999997</c:v>
                </c:pt>
                <c:pt idx="1934">
                  <c:v>0.96750000000000003</c:v>
                </c:pt>
                <c:pt idx="1935">
                  <c:v>0.96800000000000097</c:v>
                </c:pt>
                <c:pt idx="1936">
                  <c:v>0.96850000000000003</c:v>
                </c:pt>
                <c:pt idx="1937">
                  <c:v>0.96899999999999997</c:v>
                </c:pt>
                <c:pt idx="1938">
                  <c:v>0.96950000000000103</c:v>
                </c:pt>
                <c:pt idx="1939">
                  <c:v>0.97000000000000097</c:v>
                </c:pt>
                <c:pt idx="1940">
                  <c:v>0.97050000000000103</c:v>
                </c:pt>
                <c:pt idx="1941">
                  <c:v>0.97099999999999997</c:v>
                </c:pt>
                <c:pt idx="1942">
                  <c:v>0.97150000000000103</c:v>
                </c:pt>
                <c:pt idx="1943">
                  <c:v>0.97200000000000097</c:v>
                </c:pt>
                <c:pt idx="1944">
                  <c:v>0.97250000000000103</c:v>
                </c:pt>
                <c:pt idx="1945">
                  <c:v>0.97299999999999998</c:v>
                </c:pt>
                <c:pt idx="1946">
                  <c:v>0.97350000000000103</c:v>
                </c:pt>
                <c:pt idx="1947">
                  <c:v>0.97400000000000098</c:v>
                </c:pt>
                <c:pt idx="1948">
                  <c:v>0.97450000000000103</c:v>
                </c:pt>
                <c:pt idx="1949">
                  <c:v>0.97499999999999998</c:v>
                </c:pt>
                <c:pt idx="1950">
                  <c:v>0.97550000000000103</c:v>
                </c:pt>
                <c:pt idx="1951">
                  <c:v>0.97600000000000098</c:v>
                </c:pt>
                <c:pt idx="1952">
                  <c:v>0.97650000000000103</c:v>
                </c:pt>
                <c:pt idx="1953">
                  <c:v>0.97699999999999998</c:v>
                </c:pt>
                <c:pt idx="1954">
                  <c:v>0.97750000000000103</c:v>
                </c:pt>
                <c:pt idx="1955">
                  <c:v>0.97800000000000098</c:v>
                </c:pt>
                <c:pt idx="1956">
                  <c:v>0.97850000000000104</c:v>
                </c:pt>
                <c:pt idx="1957">
                  <c:v>0.97899999999999998</c:v>
                </c:pt>
                <c:pt idx="1958">
                  <c:v>0.97950000000000104</c:v>
                </c:pt>
                <c:pt idx="1959">
                  <c:v>0.98000000000000098</c:v>
                </c:pt>
                <c:pt idx="1960">
                  <c:v>0.98050000000000104</c:v>
                </c:pt>
                <c:pt idx="1961">
                  <c:v>0.98099999999999998</c:v>
                </c:pt>
                <c:pt idx="1962">
                  <c:v>0.98150000000000104</c:v>
                </c:pt>
                <c:pt idx="1963">
                  <c:v>0.98200000000000098</c:v>
                </c:pt>
                <c:pt idx="1964">
                  <c:v>0.98250000000000104</c:v>
                </c:pt>
                <c:pt idx="1965">
                  <c:v>0.98299999999999998</c:v>
                </c:pt>
                <c:pt idx="1966">
                  <c:v>0.98350000000000104</c:v>
                </c:pt>
                <c:pt idx="1967">
                  <c:v>0.98400000000000098</c:v>
                </c:pt>
                <c:pt idx="1968">
                  <c:v>0.98450000000000104</c:v>
                </c:pt>
                <c:pt idx="1969">
                  <c:v>0.98499999999999999</c:v>
                </c:pt>
                <c:pt idx="1970">
                  <c:v>0.98550000000000104</c:v>
                </c:pt>
                <c:pt idx="1971">
                  <c:v>0.98600000000000099</c:v>
                </c:pt>
                <c:pt idx="1972">
                  <c:v>0.98650000000000104</c:v>
                </c:pt>
                <c:pt idx="1973">
                  <c:v>0.98699999999999999</c:v>
                </c:pt>
                <c:pt idx="1974">
                  <c:v>0.98750000000000104</c:v>
                </c:pt>
                <c:pt idx="1975">
                  <c:v>0.98800000000000099</c:v>
                </c:pt>
                <c:pt idx="1976">
                  <c:v>0.98850000000000104</c:v>
                </c:pt>
                <c:pt idx="1977">
                  <c:v>0.98899999999999999</c:v>
                </c:pt>
                <c:pt idx="1978">
                  <c:v>0.98950000000000105</c:v>
                </c:pt>
                <c:pt idx="1979">
                  <c:v>0.99000000000000099</c:v>
                </c:pt>
                <c:pt idx="1980">
                  <c:v>0.99050000000000105</c:v>
                </c:pt>
                <c:pt idx="1981">
                  <c:v>0.99099999999999999</c:v>
                </c:pt>
                <c:pt idx="1982">
                  <c:v>0.99150000000000105</c:v>
                </c:pt>
                <c:pt idx="1983">
                  <c:v>0.99200000000000099</c:v>
                </c:pt>
                <c:pt idx="1984">
                  <c:v>0.99250000000000105</c:v>
                </c:pt>
                <c:pt idx="1985">
                  <c:v>0.99299999999999999</c:v>
                </c:pt>
              </c:numCache>
            </c:numRef>
          </c:yVal>
          <c:smooth val="0"/>
        </c:ser>
        <c:ser>
          <c:idx val="1"/>
          <c:order val="1"/>
          <c:tx>
            <c:strRef>
              <c:f>'Lognormal RV'!$G$14</c:f>
              <c:strCache>
                <c:ptCount val="1"/>
                <c:pt idx="0">
                  <c:v>Fitted</c:v>
                </c:pt>
              </c:strCache>
            </c:strRef>
          </c:tx>
          <c:spPr>
            <a:ln w="25400">
              <a:solidFill>
                <a:srgbClr val="A1A8B5"/>
              </a:solidFill>
              <a:prstDash val="solid"/>
            </a:ln>
          </c:spPr>
          <c:marker>
            <c:symbol val="none"/>
          </c:marker>
          <c:xVal>
            <c:numRef>
              <c:f>'Lognormal RV'!$G$15:$G$2017</c:f>
              <c:numCache>
                <c:formatCode>#,##0;\(#,##0\)</c:formatCode>
                <c:ptCount val="2003"/>
                <c:pt idx="0">
                  <c:v>92.536933183192247</c:v>
                </c:pt>
                <c:pt idx="1">
                  <c:v>156.2768203440813</c:v>
                </c:pt>
                <c:pt idx="2">
                  <c:v>212.72796108272408</c:v>
                </c:pt>
                <c:pt idx="3">
                  <c:v>268.31238905176423</c:v>
                </c:pt>
                <c:pt idx="4">
                  <c:v>320.73399399945174</c:v>
                </c:pt>
                <c:pt idx="5">
                  <c:v>373.83990635740707</c:v>
                </c:pt>
                <c:pt idx="6">
                  <c:v>424.73415681901457</c:v>
                </c:pt>
                <c:pt idx="7">
                  <c:v>476.81445165745021</c:v>
                </c:pt>
                <c:pt idx="8">
                  <c:v>527.06720849804185</c:v>
                </c:pt>
                <c:pt idx="9">
                  <c:v>578.74017486309901</c:v>
                </c:pt>
                <c:pt idx="10">
                  <c:v>628.77806570210873</c:v>
                </c:pt>
                <c:pt idx="11">
                  <c:v>680.36921210404944</c:v>
                </c:pt>
                <c:pt idx="12">
                  <c:v>730.43270601649613</c:v>
                </c:pt>
                <c:pt idx="13">
                  <c:v>782.13563696373978</c:v>
                </c:pt>
                <c:pt idx="14">
                  <c:v>832.37417213965671</c:v>
                </c:pt>
                <c:pt idx="15">
                  <c:v>884.31365229368248</c:v>
                </c:pt>
                <c:pt idx="16">
                  <c:v>934.82654509404711</c:v>
                </c:pt>
                <c:pt idx="17">
                  <c:v>987.08770918425</c:v>
                </c:pt>
                <c:pt idx="18">
                  <c:v>1037.9443060392327</c:v>
                </c:pt>
                <c:pt idx="19">
                  <c:v>1090.5878096303793</c:v>
                </c:pt>
                <c:pt idx="20">
                  <c:v>1141.8384126801245</c:v>
                </c:pt>
                <c:pt idx="21">
                  <c:v>1194.9089658609241</c:v>
                </c:pt>
                <c:pt idx="22">
                  <c:v>1246.5911963993437</c:v>
                </c:pt>
                <c:pt idx="23">
                  <c:v>1300.1226826071691</c:v>
                </c:pt>
                <c:pt idx="24">
                  <c:v>1352.2653997109389</c:v>
                </c:pt>
                <c:pt idx="25">
                  <c:v>1406.2841027034244</c:v>
                </c:pt>
                <c:pt idx="26">
                  <c:v>1458.9099264659087</c:v>
                </c:pt>
                <c:pt idx="27">
                  <c:v>1513.4366483157671</c:v>
                </c:pt>
                <c:pt idx="28">
                  <c:v>1566.5636450993748</c:v>
                </c:pt>
                <c:pt idx="29">
                  <c:v>1621.6151434671549</c:v>
                </c:pt>
                <c:pt idx="30">
                  <c:v>1675.2579863647138</c:v>
                </c:pt>
                <c:pt idx="31">
                  <c:v>1730.8479775854639</c:v>
                </c:pt>
                <c:pt idx="32">
                  <c:v>1785.0187664505395</c:v>
                </c:pt>
                <c:pt idx="33">
                  <c:v>1841.1586425501052</c:v>
                </c:pt>
                <c:pt idx="34">
                  <c:v>1895.8674964672518</c:v>
                </c:pt>
                <c:pt idx="35">
                  <c:v>1952.5668483810198</c:v>
                </c:pt>
                <c:pt idx="36">
                  <c:v>2007.8223420397251</c:v>
                </c:pt>
                <c:pt idx="37">
                  <c:v>2065.0893483403747</c:v>
                </c:pt>
                <c:pt idx="38">
                  <c:v>2120.8988388944495</c:v>
                </c:pt>
                <c:pt idx="39">
                  <c:v>2178.7405591957977</c:v>
                </c:pt>
                <c:pt idx="40">
                  <c:v>2235.1104347529426</c:v>
                </c:pt>
                <c:pt idx="41">
                  <c:v>2293.533034281088</c:v>
                </c:pt>
                <c:pt idx="42">
                  <c:v>2350.4689053178877</c:v>
                </c:pt>
                <c:pt idx="43">
                  <c:v>2409.4778289493238</c:v>
                </c:pt>
                <c:pt idx="44">
                  <c:v>2466.9846775054752</c:v>
                </c:pt>
                <c:pt idx="45">
                  <c:v>2526.5847861536031</c:v>
                </c:pt>
                <c:pt idx="46">
                  <c:v>2584.6670833520325</c:v>
                </c:pt>
                <c:pt idx="47">
                  <c:v>2644.8627619238227</c:v>
                </c:pt>
                <c:pt idx="48">
                  <c:v>2703.5245614265259</c:v>
                </c:pt>
                <c:pt idx="49">
                  <c:v>2764.3198050525866</c:v>
                </c:pt>
                <c:pt idx="50">
                  <c:v>2823.5648180227408</c:v>
                </c:pt>
                <c:pt idx="51">
                  <c:v>2884.9633015009531</c:v>
                </c:pt>
                <c:pt idx="52">
                  <c:v>2944.7949572034695</c:v>
                </c:pt>
                <c:pt idx="53">
                  <c:v>3006.800091343358</c:v>
                </c:pt>
                <c:pt idx="54">
                  <c:v>3067.2215864859259</c:v>
                </c:pt>
                <c:pt idx="55">
                  <c:v>3129.8365641372402</c:v>
                </c:pt>
                <c:pt idx="56">
                  <c:v>3190.8509033064702</c:v>
                </c:pt>
                <c:pt idx="57">
                  <c:v>3254.0787371958377</c:v>
                </c:pt>
                <c:pt idx="58">
                  <c:v>3315.6887661940395</c:v>
                </c:pt>
                <c:pt idx="59">
                  <c:v>3379.5323202058385</c:v>
                </c:pt>
                <c:pt idx="60">
                  <c:v>3441.7407536857381</c:v>
                </c:pt>
                <c:pt idx="61">
                  <c:v>3506.2027688593244</c:v>
                </c:pt>
                <c:pt idx="62">
                  <c:v>3569.0122133475934</c:v>
                </c:pt>
                <c:pt idx="63">
                  <c:v>3634.0953295877503</c:v>
                </c:pt>
                <c:pt idx="64">
                  <c:v>3697.5083027558421</c:v>
                </c:pt>
                <c:pt idx="65">
                  <c:v>3763.2150770442086</c:v>
                </c:pt>
                <c:pt idx="66">
                  <c:v>3827.2340239072719</c:v>
                </c:pt>
                <c:pt idx="67">
                  <c:v>3893.5669456414266</c:v>
                </c:pt>
                <c:pt idx="68">
                  <c:v>3958.1942522285526</c:v>
                </c:pt>
                <c:pt idx="69">
                  <c:v>4025.155756190632</c:v>
                </c:pt>
                <c:pt idx="70">
                  <c:v>4090.3937611232118</c:v>
                </c:pt>
                <c:pt idx="71">
                  <c:v>4157.9862384828248</c:v>
                </c:pt>
                <c:pt idx="72">
                  <c:v>4223.8372428139601</c:v>
                </c:pt>
                <c:pt idx="73">
                  <c:v>4292.063050493306</c:v>
                </c:pt>
                <c:pt idx="74">
                  <c:v>4358.5293260954086</c:v>
                </c:pt>
                <c:pt idx="75">
                  <c:v>4427.3907947641474</c:v>
                </c:pt>
                <c:pt idx="76">
                  <c:v>4494.4745914992864</c:v>
                </c:pt>
                <c:pt idx="77">
                  <c:v>4563.9740324183413</c:v>
                </c:pt>
                <c:pt idx="78">
                  <c:v>4631.677584284118</c:v>
                </c:pt>
                <c:pt idx="79">
                  <c:v>4701.8172951788492</c:v>
                </c:pt>
                <c:pt idx="80">
                  <c:v>4770.1428255888677</c:v>
                </c:pt>
                <c:pt idx="81">
                  <c:v>4840.9250957010199</c:v>
                </c:pt>
                <c:pt idx="82">
                  <c:v>4909.8748220319476</c:v>
                </c:pt>
                <c:pt idx="83">
                  <c:v>4981.3019364743986</c:v>
                </c:pt>
                <c:pt idx="84">
                  <c:v>5050.878073989411</c:v>
                </c:pt>
                <c:pt idx="85">
                  <c:v>5122.952317507189</c:v>
                </c:pt>
                <c:pt idx="86">
                  <c:v>5193.1570827475225</c:v>
                </c:pt>
                <c:pt idx="87">
                  <c:v>5265.8807429719391</c:v>
                </c:pt>
                <c:pt idx="88">
                  <c:v>5336.716356693817</c:v>
                </c:pt>
                <c:pt idx="89">
                  <c:v>5410.091726962356</c:v>
                </c:pt>
                <c:pt idx="90">
                  <c:v>5481.5604166838857</c:v>
                </c:pt>
                <c:pt idx="91">
                  <c:v>5555.5897984875846</c:v>
                </c:pt>
                <c:pt idx="92">
                  <c:v>5627.6938007006156</c:v>
                </c:pt>
                <c:pt idx="93">
                  <c:v>5702.379505810708</c:v>
                </c:pt>
                <c:pt idx="94">
                  <c:v>5775.1210679041569</c:v>
                </c:pt>
                <c:pt idx="95">
                  <c:v>5850.4654202222828</c:v>
                </c:pt>
                <c:pt idx="96">
                  <c:v>5923.8468021561812</c:v>
                </c:pt>
                <c:pt idx="97">
                  <c:v>5999.8521393258097</c:v>
                </c:pt>
                <c:pt idx="98">
                  <c:v>6073.8756150900008</c:v>
                </c:pt>
                <c:pt idx="99">
                  <c:v>6150.5442899009686</c:v>
                </c:pt>
                <c:pt idx="100">
                  <c:v>6225.2121487871345</c:v>
                </c:pt>
                <c:pt idx="101">
                  <c:v>6302.5465304009795</c:v>
                </c:pt>
                <c:pt idx="102">
                  <c:v>6377.8610781127145</c:v>
                </c:pt>
                <c:pt idx="103">
                  <c:v>6455.8635531323662</c:v>
                </c:pt>
                <c:pt idx="104">
                  <c:v>6531.8271127543567</c:v>
                </c:pt>
                <c:pt idx="105">
                  <c:v>6610.5000861583512</c:v>
                </c:pt>
                <c:pt idx="106">
                  <c:v>6687.1149990033091</c:v>
                </c:pt>
                <c:pt idx="107">
                  <c:v>6766.4608949621252</c:v>
                </c:pt>
                <c:pt idx="108">
                  <c:v>6843.7295213107918</c:v>
                </c:pt>
                <c:pt idx="109">
                  <c:v>6923.7507839004529</c:v>
                </c:pt>
                <c:pt idx="110">
                  <c:v>7001.6755036486511</c:v>
                </c:pt>
                <c:pt idx="111">
                  <c:v>7082.3745974746553</c:v>
                </c:pt>
                <c:pt idx="112">
                  <c:v>7160.9578106989657</c:v>
                </c:pt>
                <c:pt idx="113">
                  <c:v>7242.337221441845</c:v>
                </c:pt>
                <c:pt idx="114">
                  <c:v>7321.5813488944286</c:v>
                </c:pt>
                <c:pt idx="115">
                  <c:v>7403.6435837869813</c:v>
                </c:pt>
                <c:pt idx="116">
                  <c:v>7483.5510673282561</c:v>
                </c:pt>
                <c:pt idx="117">
                  <c:v>7566.2986555728276</c:v>
                </c:pt>
                <c:pt idx="118">
                  <c:v>7646.8719585499948</c:v>
                </c:pt>
                <c:pt idx="119">
                  <c:v>7730.3074516834504</c:v>
                </c:pt>
                <c:pt idx="120">
                  <c:v>7811.5490592614369</c:v>
                </c:pt>
                <c:pt idx="121">
                  <c:v>7895.6750314745077</c:v>
                </c:pt>
                <c:pt idx="122">
                  <c:v>7977.5874509254454</c:v>
                </c:pt>
                <c:pt idx="123">
                  <c:v>8062.4064993417578</c:v>
                </c:pt>
                <c:pt idx="124">
                  <c:v>8144.9922602982169</c:v>
                </c:pt>
                <c:pt idx="125">
                  <c:v>8230.5070052185274</c:v>
                </c:pt>
                <c:pt idx="126">
                  <c:v>8313.768659894833</c:v>
                </c:pt>
                <c:pt idx="127">
                  <c:v>8399.9817450106602</c:v>
                </c:pt>
                <c:pt idx="128">
                  <c:v>8483.9218683966956</c:v>
                </c:pt>
                <c:pt idx="129">
                  <c:v>8570.8359609769941</c:v>
                </c:pt>
                <c:pt idx="130">
                  <c:v>8655.4571510075439</c:v>
                </c:pt>
                <c:pt idx="131">
                  <c:v>8743.0749420622706</c:v>
                </c:pt>
                <c:pt idx="132">
                  <c:v>8828.3798197654069</c:v>
                </c:pt>
                <c:pt idx="133">
                  <c:v>8916.7040241885697</c:v>
                </c:pt>
                <c:pt idx="134">
                  <c:v>9002.6952338155061</c:v>
                </c:pt>
                <c:pt idx="135">
                  <c:v>9091.7285905107492</c:v>
                </c:pt>
                <c:pt idx="136">
                  <c:v>9178.4087996498074</c:v>
                </c:pt>
                <c:pt idx="137">
                  <c:v>9268.1540716403342</c:v>
                </c:pt>
                <c:pt idx="138">
                  <c:v>9355.5259713170362</c:v>
                </c:pt>
                <c:pt idx="139">
                  <c:v>9445.9859458425235</c:v>
                </c:pt>
                <c:pt idx="140">
                  <c:v>9534.052250607614</c:v>
                </c:pt>
                <c:pt idx="141">
                  <c:v>9625.2297392093878</c:v>
                </c:pt>
                <c:pt idx="142">
                  <c:v>9713.9931872165198</c:v>
                </c:pt>
                <c:pt idx="143">
                  <c:v>9805.8910258130672</c:v>
                </c:pt>
                <c:pt idx="144">
                  <c:v>9895.3543788877596</c:v>
                </c:pt>
                <c:pt idx="145">
                  <c:v>9987.9754278415621</c:v>
                </c:pt>
                <c:pt idx="146">
                  <c:v>10078.141471542411</c:v>
                </c:pt>
                <c:pt idx="147">
                  <c:v>10171.488615719738</c:v>
                </c:pt>
                <c:pt idx="148">
                  <c:v>10262.360159393294</c:v>
                </c:pt>
                <c:pt idx="149">
                  <c:v>10356.436308217935</c:v>
                </c:pt>
                <c:pt idx="150">
                  <c:v>10448.016185048113</c:v>
                </c:pt>
                <c:pt idx="151">
                  <c:v>10542.824272549855</c:v>
                </c:pt>
                <c:pt idx="152">
                  <c:v>10635.115339602971</c:v>
                </c:pt>
                <c:pt idx="153">
                  <c:v>10730.658324461885</c:v>
                </c:pt>
                <c:pt idx="154">
                  <c:v>10823.663462727774</c:v>
                </c:pt>
                <c:pt idx="155">
                  <c:v>10919.944328315227</c:v>
                </c:pt>
                <c:pt idx="156">
                  <c:v>11013.666442745734</c:v>
                </c:pt>
                <c:pt idx="157">
                  <c:v>11110.688197162604</c:v>
                </c:pt>
                <c:pt idx="158">
                  <c:v>11205.130216706932</c:v>
                </c:pt>
                <c:pt idx="159">
                  <c:v>11302.895892819497</c:v>
                </c:pt>
                <c:pt idx="160">
                  <c:v>11398.060770458962</c:v>
                </c:pt>
                <c:pt idx="161">
                  <c:v>11496.573425933015</c:v>
                </c:pt>
                <c:pt idx="162">
                  <c:v>11592.464138713365</c:v>
                </c:pt>
                <c:pt idx="163">
                  <c:v>11691.726856048012</c:v>
                </c:pt>
                <c:pt idx="164">
                  <c:v>11788.346405111288</c:v>
                </c:pt>
                <c:pt idx="165">
                  <c:v>11888.362291671292</c:v>
                </c:pt>
                <c:pt idx="166">
                  <c:v>11985.713702287332</c:v>
                </c:pt>
                <c:pt idx="167">
                  <c:v>12086.485890335103</c:v>
                </c:pt>
                <c:pt idx="168">
                  <c:v>12184.572211932909</c:v>
                </c:pt>
                <c:pt idx="169">
                  <c:v>12286.10385866127</c:v>
                </c:pt>
                <c:pt idx="170">
                  <c:v>12384.928164859968</c:v>
                </c:pt>
                <c:pt idx="171">
                  <c:v>12487.222452424106</c:v>
                </c:pt>
                <c:pt idx="172">
                  <c:v>12586.787841065276</c:v>
                </c:pt>
                <c:pt idx="173">
                  <c:v>12689.847976616422</c:v>
                </c:pt>
                <c:pt idx="174">
                  <c:v>12790.157569796345</c:v>
                </c:pt>
                <c:pt idx="175">
                  <c:v>12893.986785515342</c:v>
                </c:pt>
                <c:pt idx="176">
                  <c:v>12995.043729618215</c:v>
                </c:pt>
                <c:pt idx="177">
                  <c:v>13099.64528275066</c:v>
                </c:pt>
                <c:pt idx="178">
                  <c:v>13201.452748483138</c:v>
                </c:pt>
                <c:pt idx="179">
                  <c:v>13306.829921375374</c:v>
                </c:pt>
                <c:pt idx="180">
                  <c:v>13409.391103802447</c:v>
                </c:pt>
                <c:pt idx="181">
                  <c:v>13515.547203939035</c:v>
                </c:pt>
                <c:pt idx="182">
                  <c:v>13618.865322520551</c:v>
                </c:pt>
                <c:pt idx="183">
                  <c:v>13725.803682563128</c:v>
                </c:pt>
                <c:pt idx="184">
                  <c:v>13829.881981192921</c:v>
                </c:pt>
                <c:pt idx="185">
                  <c:v>13937.605959020801</c:v>
                </c:pt>
                <c:pt idx="186">
                  <c:v>14042.44770606617</c:v>
                </c:pt>
                <c:pt idx="187">
                  <c:v>14150.960684818561</c:v>
                </c:pt>
                <c:pt idx="188">
                  <c:v>14256.569173162379</c:v>
                </c:pt>
                <c:pt idx="189">
                  <c:v>14365.874561282437</c:v>
                </c:pt>
                <c:pt idx="190">
                  <c:v>14472.253108366825</c:v>
                </c:pt>
                <c:pt idx="191">
                  <c:v>14582.354339647554</c:v>
                </c:pt>
                <c:pt idx="192">
                  <c:v>14689.506287519076</c:v>
                </c:pt>
                <c:pt idx="193">
                  <c:v>14800.406821150877</c:v>
                </c:pt>
                <c:pt idx="194">
                  <c:v>14908.335536508332</c:v>
                </c:pt>
                <c:pt idx="195">
                  <c:v>15020.03885712939</c:v>
                </c:pt>
                <c:pt idx="196">
                  <c:v>15128.747731372403</c:v>
                </c:pt>
                <c:pt idx="197">
                  <c:v>15241.257349120166</c:v>
                </c:pt>
                <c:pt idx="198">
                  <c:v>15350.749798401417</c:v>
                </c:pt>
                <c:pt idx="199">
                  <c:v>15464.069248966851</c:v>
                </c:pt>
                <c:pt idx="200">
                  <c:v>15574.348714244834</c:v>
                </c:pt>
                <c:pt idx="201">
                  <c:v>15688.481558928448</c:v>
                </c:pt>
                <c:pt idx="202">
                  <c:v>15799.551506023294</c:v>
                </c:pt>
                <c:pt idx="203">
                  <c:v>15914.501331793417</c:v>
                </c:pt>
                <c:pt idx="204">
                  <c:v>16026.365251444558</c:v>
                </c:pt>
                <c:pt idx="205">
                  <c:v>16142.135670998041</c:v>
                </c:pt>
                <c:pt idx="206">
                  <c:v>16254.79707892351</c:v>
                </c:pt>
                <c:pt idx="207">
                  <c:v>16371.391730748488</c:v>
                </c:pt>
                <c:pt idx="208">
                  <c:v>16484.854167707432</c:v>
                </c:pt>
                <c:pt idx="209">
                  <c:v>16602.276716148066</c:v>
                </c:pt>
                <c:pt idx="210">
                  <c:v>16716.543748004489</c:v>
                </c:pt>
                <c:pt idx="211">
                  <c:v>16834.797883328236</c:v>
                </c:pt>
                <c:pt idx="212">
                  <c:v>16949.873101117399</c:v>
                </c:pt>
                <c:pt idx="213">
                  <c:v>17068.962539584736</c:v>
                </c:pt>
                <c:pt idx="214">
                  <c:v>17184.849559581646</c:v>
                </c:pt>
                <c:pt idx="215">
                  <c:v>17304.778043517494</c:v>
                </c:pt>
                <c:pt idx="216">
                  <c:v>17421.480507307373</c:v>
                </c:pt>
                <c:pt idx="217">
                  <c:v>17542.251805175372</c:v>
                </c:pt>
                <c:pt idx="218">
                  <c:v>17659.773379726746</c:v>
                </c:pt>
                <c:pt idx="219">
                  <c:v>17781.391286205308</c:v>
                </c:pt>
                <c:pt idx="220">
                  <c:v>17899.735663945019</c:v>
                </c:pt>
                <c:pt idx="221">
                  <c:v>18022.204000006052</c:v>
                </c:pt>
                <c:pt idx="222">
                  <c:v>18141.374898896542</c:v>
                </c:pt>
                <c:pt idx="223">
                  <c:v>18264.697511886177</c:v>
                </c:pt>
                <c:pt idx="224">
                  <c:v>18384.698675504838</c:v>
                </c:pt>
                <c:pt idx="225">
                  <c:v>18508.879439226559</c:v>
                </c:pt>
                <c:pt idx="226">
                  <c:v>18629.714636847497</c:v>
                </c:pt>
                <c:pt idx="227">
                  <c:v>18754.757451647485</c:v>
                </c:pt>
                <c:pt idx="228">
                  <c:v>18876.430478325387</c:v>
                </c:pt>
                <c:pt idx="229">
                  <c:v>19002.339271180153</c:v>
                </c:pt>
                <c:pt idx="230">
                  <c:v>19124.853947836418</c:v>
                </c:pt>
                <c:pt idx="231">
                  <c:v>19251.632672442483</c:v>
                </c:pt>
                <c:pt idx="232">
                  <c:v>19374.992845953213</c:v>
                </c:pt>
                <c:pt idx="233">
                  <c:v>19502.645482819516</c:v>
                </c:pt>
                <c:pt idx="234">
                  <c:v>19626.85502610611</c:v>
                </c:pt>
                <c:pt idx="235">
                  <c:v>19755.38558264805</c:v>
                </c:pt>
                <c:pt idx="236">
                  <c:v>19880.448394769719</c:v>
                </c:pt>
                <c:pt idx="237">
                  <c:v>20009.860905406003</c:v>
                </c:pt>
                <c:pt idx="238">
                  <c:v>20135.780911654372</c:v>
                </c:pt>
                <c:pt idx="239">
                  <c:v>20266.07943790561</c:v>
                </c:pt>
                <c:pt idx="240">
                  <c:v>20392.86058990184</c:v>
                </c:pt>
                <c:pt idx="241">
                  <c:v>20524.049220491521</c:v>
                </c:pt>
                <c:pt idx="242">
                  <c:v>20651.695496285105</c:v>
                </c:pt>
                <c:pt idx="243">
                  <c:v>20783.778347243064</c:v>
                </c:pt>
                <c:pt idx="244">
                  <c:v>20912.293751413079</c:v>
                </c:pt>
                <c:pt idx="245">
                  <c:v>21045.274966180594</c:v>
                </c:pt>
                <c:pt idx="246">
                  <c:v>21174.663529938902</c:v>
                </c:pt>
                <c:pt idx="247">
                  <c:v>21308.547279476519</c:v>
                </c:pt>
                <c:pt idx="248">
                  <c:v>21438.813060773296</c:v>
                </c:pt>
                <c:pt idx="249">
                  <c:v>21573.603543670528</c:v>
                </c:pt>
                <c:pt idx="250">
                  <c:v>21704.750627301561</c:v>
                </c:pt>
                <c:pt idx="251">
                  <c:v>21840.452069888699</c:v>
                </c:pt>
                <c:pt idx="252">
                  <c:v>21972.484567605305</c:v>
                </c:pt>
                <c:pt idx="253">
                  <c:v>22109.101224067752</c:v>
                </c:pt>
                <c:pt idx="254">
                  <c:v>22242.023274688006</c:v>
                </c:pt>
                <c:pt idx="255">
                  <c:v>22379.559427182408</c:v>
                </c:pt>
                <c:pt idx="256">
                  <c:v>22513.375196705372</c:v>
                </c:pt>
                <c:pt idx="257">
                  <c:v>22651.835155478053</c:v>
                </c:pt>
                <c:pt idx="258">
                  <c:v>22786.548837199243</c:v>
                </c:pt>
                <c:pt idx="259">
                  <c:v>22925.936940706717</c:v>
                </c:pt>
                <c:pt idx="260">
                  <c:v>23061.552755336445</c:v>
                </c:pt>
                <c:pt idx="261">
                  <c:v>23201.873370368052</c:v>
                </c:pt>
                <c:pt idx="262">
                  <c:v>23338.395566151004</c:v>
                </c:pt>
                <c:pt idx="263">
                  <c:v>23479.653087953833</c:v>
                </c:pt>
                <c:pt idx="264">
                  <c:v>23617.085940791352</c:v>
                </c:pt>
                <c:pt idx="265">
                  <c:v>23759.284793197003</c:v>
                </c:pt>
                <c:pt idx="266">
                  <c:v>23897.632606771094</c:v>
                </c:pt>
                <c:pt idx="267">
                  <c:v>24040.777242324639</c:v>
                </c:pt>
                <c:pt idx="268">
                  <c:v>24180.044348224143</c:v>
                </c:pt>
                <c:pt idx="269">
                  <c:v>24324.13924831558</c:v>
                </c:pt>
                <c:pt idx="270">
                  <c:v>24464.330006164117</c:v>
                </c:pt>
                <c:pt idx="271">
                  <c:v>24609.379681161266</c:v>
                </c:pt>
                <c:pt idx="272">
                  <c:v>24750.498478747708</c:v>
                </c:pt>
                <c:pt idx="273">
                  <c:v>24896.507468131473</c:v>
                </c:pt>
                <c:pt idx="274">
                  <c:v>25038.558721542046</c:v>
                </c:pt>
                <c:pt idx="275">
                  <c:v>25185.531594043994</c:v>
                </c:pt>
                <c:pt idx="276">
                  <c:v>25328.519747796498</c:v>
                </c:pt>
                <c:pt idx="277">
                  <c:v>25476.461101538316</c:v>
                </c:pt>
                <c:pt idx="278">
                  <c:v>25620.39062871832</c:v>
                </c:pt>
                <c:pt idx="279">
                  <c:v>25769.305091353133</c:v>
                </c:pt>
                <c:pt idx="280">
                  <c:v>25914.180493752247</c:v>
                </c:pt>
                <c:pt idx="281">
                  <c:v>26064.072722608496</c:v>
                </c:pt>
                <c:pt idx="282">
                  <c:v>26209.898530864681</c:v>
                </c:pt>
                <c:pt idx="283">
                  <c:v>26360.773213091576</c:v>
                </c:pt>
                <c:pt idx="284">
                  <c:v>26507.553986831364</c:v>
                </c:pt>
                <c:pt idx="285">
                  <c:v>26659.415839546829</c:v>
                </c:pt>
                <c:pt idx="286">
                  <c:v>26807.156167529643</c:v>
                </c:pt>
                <c:pt idx="287">
                  <c:v>26960.00993796992</c:v>
                </c:pt>
                <c:pt idx="288">
                  <c:v>27108.714438234154</c:v>
                </c:pt>
                <c:pt idx="289">
                  <c:v>27262.56490390571</c:v>
                </c:pt>
                <c:pt idx="290">
                  <c:v>27412.238223917153</c:v>
                </c:pt>
                <c:pt idx="291">
                  <c:v>27567.090192750631</c:v>
                </c:pt>
                <c:pt idx="292">
                  <c:v>27717.737009552864</c:v>
                </c:pt>
                <c:pt idx="293">
                  <c:v>27873.59532005935</c:v>
                </c:pt>
                <c:pt idx="294">
                  <c:v>28025.220340424894</c:v>
                </c:pt>
                <c:pt idx="295">
                  <c:v>28182.089861852579</c:v>
                </c:pt>
                <c:pt idx="296">
                  <c:v>28334.697822439601</c:v>
                </c:pt>
                <c:pt idx="297">
                  <c:v>28492.583454935913</c:v>
                </c:pt>
                <c:pt idx="298">
                  <c:v>28646.17912244147</c:v>
                </c:pt>
                <c:pt idx="299">
                  <c:v>28805.085797213957</c:v>
                </c:pt>
                <c:pt idx="300">
                  <c:v>28959.673968533654</c:v>
                </c:pt>
                <c:pt idx="301">
                  <c:v>29119.606648013789</c:v>
                </c:pt>
                <c:pt idx="302">
                  <c:v>29275.192150402472</c:v>
                </c:pt>
                <c:pt idx="303">
                  <c:v>29436.155828413332</c:v>
                </c:pt>
                <c:pt idx="304">
                  <c:v>29592.743519646247</c:v>
                </c:pt>
                <c:pt idx="305">
                  <c:v>29754.743221568966</c:v>
                </c:pt>
                <c:pt idx="306">
                  <c:v>29912.3379901062</c:v>
                </c:pt>
                <c:pt idx="307">
                  <c:v>30075.3787730517</c:v>
                </c:pt>
                <c:pt idx="308">
                  <c:v>30233.985538204299</c:v>
                </c:pt>
                <c:pt idx="309">
                  <c:v>30398.07249118527</c:v>
                </c:pt>
                <c:pt idx="310">
                  <c:v>30557.696203284209</c:v>
                </c:pt>
                <c:pt idx="311">
                  <c:v>30722.834447388668</c:v>
                </c:pt>
                <c:pt idx="312">
                  <c:v>30883.48008795374</c:v>
                </c:pt>
                <c:pt idx="313">
                  <c:v>31049.674776523181</c:v>
                </c:pt>
                <c:pt idx="314">
                  <c:v>31211.347358436164</c:v>
                </c:pt>
                <c:pt idx="315">
                  <c:v>31378.603677242205</c:v>
                </c:pt>
                <c:pt idx="316">
                  <c:v>31541.308244920154</c:v>
                </c:pt>
                <c:pt idx="317">
                  <c:v>31709.63141234744</c:v>
                </c:pt>
                <c:pt idx="318">
                  <c:v>31873.373041919025</c:v>
                </c:pt>
                <c:pt idx="319">
                  <c:v>32042.768309145169</c:v>
                </c:pt>
                <c:pt idx="320">
                  <c:v>32207.552108629796</c:v>
                </c:pt>
                <c:pt idx="321">
                  <c:v>32378.024759812499</c:v>
                </c:pt>
                <c:pt idx="322">
                  <c:v>32543.855869298564</c:v>
                </c:pt>
                <c:pt idx="323">
                  <c:v>32715.411221761322</c:v>
                </c:pt>
                <c:pt idx="324">
                  <c:v>32882.294813590837</c:v>
                </c:pt>
                <c:pt idx="325">
                  <c:v>33054.938218011717</c:v>
                </c:pt>
                <c:pt idx="326">
                  <c:v>33222.879496962014</c:v>
                </c:pt>
                <c:pt idx="327">
                  <c:v>33396.616337565021</c:v>
                </c:pt>
                <c:pt idx="328">
                  <c:v>33565.620541036769</c:v>
                </c:pt>
                <c:pt idx="329">
                  <c:v>33740.456235785372</c:v>
                </c:pt>
                <c:pt idx="330">
                  <c:v>33910.52863398967</c:v>
                </c:pt>
                <c:pt idx="331">
                  <c:v>34086.468634780438</c:v>
                </c:pt>
                <c:pt idx="332">
                  <c:v>34257.61453093007</c:v>
                </c:pt>
                <c:pt idx="333">
                  <c:v>34434.664323791905</c:v>
                </c:pt>
                <c:pt idx="334">
                  <c:v>34606.889054292849</c:v>
                </c:pt>
                <c:pt idx="335">
                  <c:v>34785.054159584921</c:v>
                </c:pt>
                <c:pt idx="336">
                  <c:v>34958.363094230823</c:v>
                </c:pt>
                <c:pt idx="337">
                  <c:v>35137.649066844977</c:v>
                </c:pt>
                <c:pt idx="338">
                  <c:v>35312.047609014175</c:v>
                </c:pt>
                <c:pt idx="339">
                  <c:v>35492.460038577374</c:v>
                </c:pt>
                <c:pt idx="340">
                  <c:v>35667.953625430724</c:v>
                </c:pt>
                <c:pt idx="341">
                  <c:v>35849.498136512593</c:v>
                </c:pt>
                <c:pt idx="342">
                  <c:v>36026.092239194382</c:v>
                </c:pt>
                <c:pt idx="343">
                  <c:v>36208.774491512755</c:v>
                </c:pt>
                <c:pt idx="344">
                  <c:v>36386.47461535332</c:v>
                </c:pt>
                <c:pt idx="345">
                  <c:v>36570.300303986653</c:v>
                </c:pt>
                <c:pt idx="346">
                  <c:v>36749.111988706689</c:v>
                </c:pt>
                <c:pt idx="347">
                  <c:v>36934.086844304547</c:v>
                </c:pt>
                <c:pt idx="348">
                  <c:v>37114.01566422249</c:v>
                </c:pt>
                <c:pt idx="349">
                  <c:v>37300.145453220459</c:v>
                </c:pt>
                <c:pt idx="350">
                  <c:v>37481.197017460698</c:v>
                </c:pt>
                <c:pt idx="351">
                  <c:v>37668.487542297553</c:v>
                </c:pt>
                <c:pt idx="352">
                  <c:v>37850.667495002141</c:v>
                </c:pt>
                <c:pt idx="353">
                  <c:v>38039.1245943373</c:v>
                </c:pt>
                <c:pt idx="354">
                  <c:v>38222.438614878665</c:v>
                </c:pt>
                <c:pt idx="355">
                  <c:v>38412.068163813587</c:v>
                </c:pt>
                <c:pt idx="356">
                  <c:v>38596.521967009925</c:v>
                </c:pt>
                <c:pt idx="357">
                  <c:v>38787.329877311895</c:v>
                </c:pt>
                <c:pt idx="358">
                  <c:v>38972.929213643998</c:v>
                </c:pt>
                <c:pt idx="359">
                  <c:v>39164.921433970703</c:v>
                </c:pt>
                <c:pt idx="360">
                  <c:v>39351.672089802763</c:v>
                </c:pt>
                <c:pt idx="361">
                  <c:v>39544.854605929431</c:v>
                </c:pt>
                <c:pt idx="362">
                  <c:v>39732.762403729968</c:v>
                </c:pt>
                <c:pt idx="363">
                  <c:v>39927.141238779921</c:v>
                </c:pt>
                <c:pt idx="364">
                  <c:v>40116.21203734498</c:v>
                </c:pt>
                <c:pt idx="365">
                  <c:v>40311.793252021533</c:v>
                </c:pt>
                <c:pt idx="366">
                  <c:v>40502.032946702384</c:v>
                </c:pt>
                <c:pt idx="367">
                  <c:v>40698.822639522448</c:v>
                </c:pt>
                <c:pt idx="368">
                  <c:v>40890.2371624523</c:v>
                </c:pt>
                <c:pt idx="369">
                  <c:v>41088.241469983892</c:v>
                </c:pt>
                <c:pt idx="370">
                  <c:v>41280.836790309091</c:v>
                </c:pt>
                <c:pt idx="371">
                  <c:v>41480.06188740916</c:v>
                </c:pt>
                <c:pt idx="372">
                  <c:v>41673.844011521905</c:v>
                </c:pt>
                <c:pt idx="373">
                  <c:v>41874.296111577838</c:v>
                </c:pt>
                <c:pt idx="374">
                  <c:v>42069.271083351108</c:v>
                </c:pt>
                <c:pt idx="375">
                  <c:v>42270.956438524459</c:v>
                </c:pt>
                <c:pt idx="376">
                  <c:v>42467.130339548472</c:v>
                </c:pt>
                <c:pt idx="377">
                  <c:v>42670.055241020105</c:v>
                </c:pt>
                <c:pt idx="378">
                  <c:v>42867.43419084265</c:v>
                </c:pt>
                <c:pt idx="379">
                  <c:v>43071.604969061336</c:v>
                </c:pt>
                <c:pt idx="380">
                  <c:v>43270.195125428661</c:v>
                </c:pt>
                <c:pt idx="381">
                  <c:v>43475.618150361021</c:v>
                </c:pt>
                <c:pt idx="382">
                  <c:v>43675.42570946255</c:v>
                </c:pt>
                <c:pt idx="383">
                  <c:v>43882.107390846089</c:v>
                </c:pt>
                <c:pt idx="384">
                  <c:v>44083.138587560294</c:v>
                </c:pt>
                <c:pt idx="385">
                  <c:v>44291.085375158429</c:v>
                </c:pt>
                <c:pt idx="386">
                  <c:v>44493.34648330084</c:v>
                </c:pt>
                <c:pt idx="387">
                  <c:v>44702.564867160443</c:v>
                </c:pt>
                <c:pt idx="388">
                  <c:v>44906.062199736036</c:v>
                </c:pt>
                <c:pt idx="389">
                  <c:v>45116.558710447374</c:v>
                </c:pt>
                <c:pt idx="390">
                  <c:v>45321.298619901863</c:v>
                </c:pt>
                <c:pt idx="391">
                  <c:v>45533.079828861599</c:v>
                </c:pt>
                <c:pt idx="392">
                  <c:v>45739.068707338512</c:v>
                </c:pt>
                <c:pt idx="393">
                  <c:v>45952.141227012966</c:v>
                </c:pt>
                <c:pt idx="394">
                  <c:v>46159.385506611266</c:v>
                </c:pt>
                <c:pt idx="395">
                  <c:v>46373.75599080493</c:v>
                </c:pt>
                <c:pt idx="396">
                  <c:v>46582.262143839165</c:v>
                </c:pt>
                <c:pt idx="397">
                  <c:v>46797.937287964356</c:v>
                </c:pt>
                <c:pt idx="398">
                  <c:v>47007.711827227322</c:v>
                </c:pt>
                <c:pt idx="399">
                  <c:v>47224.698368576093</c:v>
                </c:pt>
                <c:pt idx="400">
                  <c:v>47435.747847604347</c:v>
                </c:pt>
                <c:pt idx="401">
                  <c:v>47654.052565622682</c:v>
                </c:pt>
                <c:pt idx="402">
                  <c:v>47866.383578964029</c:v>
                </c:pt>
                <c:pt idx="403">
                  <c:v>48086.0132955304</c:v>
                </c:pt>
                <c:pt idx="404">
                  <c:v>48299.632479013555</c:v>
                </c:pt>
                <c:pt idx="405">
                  <c:v>48520.594058717747</c:v>
                </c:pt>
                <c:pt idx="406">
                  <c:v>48735.508089725634</c:v>
                </c:pt>
                <c:pt idx="407">
                  <c:v>48957.808440151122</c:v>
                </c:pt>
                <c:pt idx="408">
                  <c:v>49174.024037895404</c:v>
                </c:pt>
                <c:pt idx="409">
                  <c:v>49397.670109904517</c:v>
                </c:pt>
                <c:pt idx="410">
                  <c:v>49615.194035703069</c:v>
                </c:pt>
                <c:pt idx="411">
                  <c:v>49840.192823724239</c:v>
                </c:pt>
                <c:pt idx="412">
                  <c:v>50059.031881281582</c:v>
                </c:pt>
                <c:pt idx="413">
                  <c:v>50285.390423600234</c:v>
                </c:pt>
                <c:pt idx="414">
                  <c:v>50505.551459289803</c:v>
                </c:pt>
                <c:pt idx="415">
                  <c:v>50733.276838339829</c:v>
                </c:pt>
                <c:pt idx="416">
                  <c:v>50954.766741489722</c:v>
                </c:pt>
                <c:pt idx="417">
                  <c:v>51183.866084149973</c:v>
                </c:pt>
                <c:pt idx="418">
                  <c:v>51406.691787329386</c:v>
                </c:pt>
                <c:pt idx="419">
                  <c:v>51637.172265221387</c:v>
                </c:pt>
                <c:pt idx="420">
                  <c:v>51861.340744532463</c:v>
                </c:pt>
                <c:pt idx="421">
                  <c:v>52093.209574321038</c:v>
                </c:pt>
                <c:pt idx="422">
                  <c:v>52318.727849691437</c:v>
                </c:pt>
                <c:pt idx="423">
                  <c:v>52551.992293388335</c:v>
                </c:pt>
                <c:pt idx="424">
                  <c:v>52778.867428865735</c:v>
                </c:pt>
                <c:pt idx="425">
                  <c:v>53013.534794136118</c:v>
                </c:pt>
                <c:pt idx="426">
                  <c:v>53241.77389818825</c:v>
                </c:pt>
                <c:pt idx="427">
                  <c:v>53477.851538659233</c:v>
                </c:pt>
                <c:pt idx="428">
                  <c:v>53707.461764473606</c:v>
                </c:pt>
                <c:pt idx="429">
                  <c:v>53944.957080045977</c:v>
                </c:pt>
                <c:pt idx="430">
                  <c:v>54175.94562583408</c:v>
                </c:pt>
                <c:pt idx="431">
                  <c:v>54414.866062997251</c:v>
                </c:pt>
                <c:pt idx="432">
                  <c:v>54647.240172300822</c:v>
                </c:pt>
                <c:pt idx="433">
                  <c:v>54887.593224450109</c:v>
                </c:pt>
                <c:pt idx="434">
                  <c:v>55121.360186449936</c:v>
                </c:pt>
                <c:pt idx="435">
                  <c:v>55363.153394206638</c:v>
                </c:pt>
                <c:pt idx="436">
                  <c:v>55598.320544034919</c:v>
                </c:pt>
                <c:pt idx="437">
                  <c:v>55841.561495569469</c:v>
                </c:pt>
                <c:pt idx="438">
                  <c:v>56078.136214624552</c:v>
                </c:pt>
                <c:pt idx="439">
                  <c:v>56322.832545982426</c:v>
                </c:pt>
                <c:pt idx="440">
                  <c:v>56560.822262245718</c:v>
                </c:pt>
                <c:pt idx="441">
                  <c:v>56806.981657676784</c:v>
                </c:pt>
                <c:pt idx="442">
                  <c:v>57046.393846033745</c:v>
                </c:pt>
                <c:pt idx="443">
                  <c:v>57294.024038323158</c:v>
                </c:pt>
                <c:pt idx="444">
                  <c:v>57534.866220886041</c:v>
                </c:pt>
                <c:pt idx="445">
                  <c:v>57783.974991689945</c:v>
                </c:pt>
                <c:pt idx="446">
                  <c:v>58026.25473812464</c:v>
                </c:pt>
                <c:pt idx="447">
                  <c:v>58276.849918307329</c:v>
                </c:pt>
                <c:pt idx="448">
                  <c:v>58520.574846161282</c:v>
                </c:pt>
                <c:pt idx="449">
                  <c:v>58772.664316136201</c:v>
                </c:pt>
                <c:pt idx="450">
                  <c:v>59017.842091171289</c:v>
                </c:pt>
                <c:pt idx="451">
                  <c:v>59271.433781245141</c:v>
                </c:pt>
                <c:pt idx="452">
                  <c:v>59518.072117771626</c:v>
                </c:pt>
                <c:pt idx="453">
                  <c:v>59773.174008490882</c:v>
                </c:pt>
                <c:pt idx="454">
                  <c:v>60021.280669706313</c:v>
                </c:pt>
                <c:pt idx="455">
                  <c:v>60277.900792207634</c:v>
                </c:pt>
                <c:pt idx="456">
                  <c:v>60527.483590536795</c:v>
                </c:pt>
                <c:pt idx="457">
                  <c:v>60785.630026899133</c:v>
                </c:pt>
                <c:pt idx="458">
                  <c:v>61036.696824338738</c:v>
                </c:pt>
                <c:pt idx="459">
                  <c:v>61296.37770794089</c:v>
                </c:pt>
                <c:pt idx="460">
                  <c:v>61548.936416405835</c:v>
                </c:pt>
                <c:pt idx="461">
                  <c:v>61810.159932284558</c:v>
                </c:pt>
                <c:pt idx="462">
                  <c:v>62064.218513958593</c:v>
                </c:pt>
                <c:pt idx="463">
                  <c:v>62326.992899172154</c:v>
                </c:pt>
                <c:pt idx="464">
                  <c:v>62582.559366860536</c:v>
                </c:pt>
                <c:pt idx="465">
                  <c:v>62846.892910854127</c:v>
                </c:pt>
                <c:pt idx="466">
                  <c:v>63103.975328340377</c:v>
                </c:pt>
                <c:pt idx="467">
                  <c:v>63369.876373314954</c:v>
                </c:pt>
                <c:pt idx="468">
                  <c:v>63628.482855719922</c:v>
                </c:pt>
                <c:pt idx="469">
                  <c:v>63895.95979700522</c:v>
                </c:pt>
                <c:pt idx="470">
                  <c:v>64156.098511149576</c:v>
                </c:pt>
                <c:pt idx="471">
                  <c:v>64425.15979757905</c:v>
                </c:pt>
                <c:pt idx="472">
                  <c:v>64686.838962349808</c:v>
                </c:pt>
                <c:pt idx="473">
                  <c:v>64957.493096640042</c:v>
                </c:pt>
                <c:pt idx="474">
                  <c:v>65220.720983359526</c:v>
                </c:pt>
                <c:pt idx="475">
                  <c:v>65492.976522492019</c:v>
                </c:pt>
                <c:pt idx="476">
                  <c:v>65757.761455289467</c:v>
                </c:pt>
                <c:pt idx="477">
                  <c:v>66031.62701089753</c:v>
                </c:pt>
                <c:pt idx="478">
                  <c:v>66297.977367085943</c:v>
                </c:pt>
                <c:pt idx="479">
                  <c:v>66573.461605842327</c:v>
                </c:pt>
                <c:pt idx="480">
                  <c:v>66841.385816296897</c:v>
                </c:pt>
                <c:pt idx="481">
                  <c:v>67118.497460307452</c:v>
                </c:pt>
                <c:pt idx="482">
                  <c:v>67388.00400984798</c:v>
                </c:pt>
                <c:pt idx="483">
                  <c:v>67666.751837047865</c:v>
                </c:pt>
                <c:pt idx="484">
                  <c:v>67937.849264824603</c:v>
                </c:pt>
                <c:pt idx="485">
                  <c:v>68218.242109377068</c:v>
                </c:pt>
                <c:pt idx="486">
                  <c:v>68490.939009260095</c:v>
                </c:pt>
                <c:pt idx="487">
                  <c:v>68772.985761960546</c:v>
                </c:pt>
                <c:pt idx="488">
                  <c:v>69047.290782932323</c:v>
                </c:pt>
                <c:pt idx="489">
                  <c:v>69331.000391614492</c:v>
                </c:pt>
                <c:pt idx="490">
                  <c:v>69606.92223816608</c:v>
                </c:pt>
                <c:pt idx="491">
                  <c:v>69892.303708112624</c:v>
                </c:pt>
                <c:pt idx="492">
                  <c:v>70169.851140643383</c:v>
                </c:pt>
                <c:pt idx="493">
                  <c:v>70456.913534999927</c:v>
                </c:pt>
                <c:pt idx="494">
                  <c:v>70736.095370221083</c:v>
                </c:pt>
                <c:pt idx="495">
                  <c:v>71024.847810414081</c:v>
                </c:pt>
                <c:pt idx="496">
                  <c:v>71305.672921754769</c:v>
                </c:pt>
                <c:pt idx="497">
                  <c:v>71596.124587912287</c:v>
                </c:pt>
                <c:pt idx="498">
                  <c:v>71878.601905931137</c:v>
                </c:pt>
                <c:pt idx="499">
                  <c:v>72170.762037308945</c:v>
                </c:pt>
                <c:pt idx="500">
                  <c:v>72454.90055010769</c:v>
                </c:pt>
                <c:pt idx="501">
                  <c:v>72748.778445518052</c:v>
                </c:pt>
                <c:pt idx="502">
                  <c:v>73034.587199158501</c:v>
                </c:pt>
                <c:pt idx="503">
                  <c:v>73330.192217401549</c:v>
                </c:pt>
                <c:pt idx="504">
                  <c:v>73617.680316328289</c:v>
                </c:pt>
                <c:pt idx="505">
                  <c:v>73915.021876630475</c:v>
                </c:pt>
                <c:pt idx="506">
                  <c:v>74204.198484095643</c:v>
                </c:pt>
                <c:pt idx="507">
                  <c:v>74503.286066549612</c:v>
                </c:pt>
                <c:pt idx="508">
                  <c:v>74794.160405042217</c:v>
                </c:pt>
                <c:pt idx="509">
                  <c:v>75095.003551050846</c:v>
                </c:pt>
                <c:pt idx="510">
                  <c:v>75387.584902729563</c:v>
                </c:pt>
                <c:pt idx="511">
                  <c:v>75690.193215455147</c:v>
                </c:pt>
                <c:pt idx="512">
                  <c:v>75984.490922584635</c:v>
                </c:pt>
                <c:pt idx="513">
                  <c:v>76288.874067400771</c:v>
                </c:pt>
                <c:pt idx="514">
                  <c:v>76584.897532793431</c:v>
                </c:pt>
                <c:pt idx="515">
                  <c:v>76891.065237741524</c:v>
                </c:pt>
                <c:pt idx="516">
                  <c:v>77188.823925200806</c:v>
                </c:pt>
                <c:pt idx="517">
                  <c:v>77496.785981450899</c:v>
                </c:pt>
                <c:pt idx="518">
                  <c:v>77796.289416220883</c:v>
                </c:pt>
                <c:pt idx="519">
                  <c:v>78106.055678535849</c:v>
                </c:pt>
                <c:pt idx="520">
                  <c:v>78407.313447753259</c:v>
                </c:pt>
                <c:pt idx="521">
                  <c:v>78718.893834957926</c:v>
                </c:pt>
                <c:pt idx="522">
                  <c:v>79021.91558810907</c:v>
                </c:pt>
                <c:pt idx="523">
                  <c:v>79335.32008356326</c:v>
                </c:pt>
                <c:pt idx="524">
                  <c:v>79640.115532944372</c:v>
                </c:pt>
                <c:pt idx="525">
                  <c:v>79955.3541850201</c:v>
                </c:pt>
                <c:pt idx="526">
                  <c:v>80261.933106202632</c:v>
                </c:pt>
                <c:pt idx="527">
                  <c:v>80579.016028765443</c:v>
                </c:pt>
                <c:pt idx="528">
                  <c:v>80887.388261064916</c:v>
                </c:pt>
                <c:pt idx="529">
                  <c:v>81206.325633959976</c:v>
                </c:pt>
                <c:pt idx="530">
                  <c:v>81516.501080909089</c:v>
                </c:pt>
                <c:pt idx="531">
                  <c:v>81837.303150451393</c:v>
                </c:pt>
                <c:pt idx="532">
                  <c:v>82149.291780277286</c:v>
                </c:pt>
                <c:pt idx="533">
                  <c:v>82471.968859745786</c:v>
                </c:pt>
                <c:pt idx="534">
                  <c:v>82785.780705852798</c:v>
                </c:pt>
                <c:pt idx="535">
                  <c:v>83110.343175989939</c:v>
                </c:pt>
                <c:pt idx="536">
                  <c:v>83425.988337444345</c:v>
                </c:pt>
                <c:pt idx="537">
                  <c:v>83752.446646959288</c:v>
                </c:pt>
                <c:pt idx="538">
                  <c:v>84069.935288980734</c:v>
                </c:pt>
                <c:pt idx="539">
                  <c:v>84398.299955057897</c:v>
                </c:pt>
                <c:pt idx="540">
                  <c:v>84717.642309513772</c:v>
                </c:pt>
                <c:pt idx="541">
                  <c:v>85047.923918324901</c:v>
                </c:pt>
                <c:pt idx="542">
                  <c:v>85369.130284229832</c:v>
                </c:pt>
                <c:pt idx="543">
                  <c:v>85701.339491451479</c:v>
                </c:pt>
                <c:pt idx="544">
                  <c:v>86024.420235471232</c:v>
                </c:pt>
                <c:pt idx="545">
                  <c:v>86358.567766806431</c:v>
                </c:pt>
                <c:pt idx="546">
                  <c:v>86683.533323766154</c:v>
                </c:pt>
                <c:pt idx="547">
                  <c:v>87019.629975471777</c:v>
                </c:pt>
                <c:pt idx="548">
                  <c:v>87346.490848869129</c:v>
                </c:pt>
                <c:pt idx="549">
                  <c:v>87684.547488286407</c:v>
                </c:pt>
                <c:pt idx="550">
                  <c:v>88013.314250808777</c:v>
                </c:pt>
                <c:pt idx="551">
                  <c:v>88353.341816899963</c:v>
                </c:pt>
                <c:pt idx="552">
                  <c:v>88684.025110947434</c:v>
                </c:pt>
                <c:pt idx="553">
                  <c:v>89026.034614836579</c:v>
                </c:pt>
                <c:pt idx="554">
                  <c:v>89358.645153048361</c:v>
                </c:pt>
                <c:pt idx="555">
                  <c:v>89702.647678567417</c:v>
                </c:pt>
                <c:pt idx="556">
                  <c:v>90037.196244353661</c:v>
                </c:pt>
                <c:pt idx="557">
                  <c:v>90383.202948593404</c:v>
                </c:pt>
                <c:pt idx="558">
                  <c:v>90719.700396672182</c:v>
                </c:pt>
                <c:pt idx="559">
                  <c:v>91067.722510538006</c:v>
                </c:pt>
                <c:pt idx="560">
                  <c:v>91406.179767476497</c:v>
                </c:pt>
                <c:pt idx="561">
                  <c:v>91756.228596249348</c:v>
                </c:pt>
                <c:pt idx="562">
                  <c:v>92096.656661009984</c:v>
                </c:pt>
                <c:pt idx="563">
                  <c:v>92448.743584912299</c:v>
                </c:pt>
                <c:pt idx="564">
                  <c:v>92791.153529404808</c:v>
                </c:pt>
                <c:pt idx="565">
                  <c:v>93145.290004171824</c:v>
                </c:pt>
                <c:pt idx="566">
                  <c:v>93489.692973809098</c:v>
                </c:pt>
                <c:pt idx="567">
                  <c:v>93845.890531265017</c:v>
                </c:pt>
                <c:pt idx="568">
                  <c:v>94192.29774552476</c:v>
                </c:pt>
                <c:pt idx="569">
                  <c:v>94550.567994164783</c:v>
                </c:pt>
                <c:pt idx="570">
                  <c:v>94898.990747155709</c:v>
                </c:pt>
                <c:pt idx="571">
                  <c:v>95259.345372732438</c:v>
                </c:pt>
                <c:pt idx="572">
                  <c:v>95609.795033766335</c:v>
                </c:pt>
                <c:pt idx="573">
                  <c:v>95972.24579988241</c:v>
                </c:pt>
                <c:pt idx="574">
                  <c:v>96324.73381405136</c:v>
                </c:pt>
                <c:pt idx="575">
                  <c:v>96689.29256275692</c:v>
                </c:pt>
                <c:pt idx="576">
                  <c:v>97043.830451514805</c:v>
                </c:pt>
                <c:pt idx="577">
                  <c:v>97410.509103910867</c:v>
                </c:pt>
                <c:pt idx="578">
                  <c:v>97767.108465661629</c:v>
                </c:pt>
                <c:pt idx="579">
                  <c:v>98135.919022508679</c:v>
                </c:pt>
                <c:pt idx="580">
                  <c:v>98494.591533198443</c:v>
                </c:pt>
                <c:pt idx="581">
                  <c:v>98865.546075530598</c:v>
                </c:pt>
                <c:pt idx="582">
                  <c:v>99226.30348924706</c:v>
                </c:pt>
                <c:pt idx="583">
                  <c:v>99599.414178992141</c:v>
                </c:pt>
                <c:pt idx="584">
                  <c:v>99962.268328567603</c:v>
                </c:pt>
                <c:pt idx="585">
                  <c:v>100337.54740917214</c:v>
                </c:pt>
                <c:pt idx="586">
                  <c:v>100702.51020679327</c:v>
                </c:pt>
                <c:pt idx="587">
                  <c:v>101079.97000385518</c:v>
                </c:pt>
                <c:pt idx="588">
                  <c:v>101447.05344167796</c:v>
                </c:pt>
                <c:pt idx="589">
                  <c:v>101826.70636358202</c:v>
                </c:pt>
                <c:pt idx="590">
                  <c:v>102195.92251435237</c:v>
                </c:pt>
                <c:pt idx="591">
                  <c:v>102577.78105291458</c:v>
                </c:pt>
                <c:pt idx="592">
                  <c:v>102949.14207059483</c:v>
                </c:pt>
                <c:pt idx="593">
                  <c:v>103333.21880171032</c:v>
                </c:pt>
                <c:pt idx="594">
                  <c:v>103706.73692211155</c:v>
                </c:pt>
                <c:pt idx="595">
                  <c:v>104093.04450641027</c:v>
                </c:pt>
                <c:pt idx="596">
                  <c:v>104468.73204782957</c:v>
                </c:pt>
                <c:pt idx="597">
                  <c:v>104857.28323133702</c:v>
                </c:pt>
                <c:pt idx="598">
                  <c:v>105235.15259520257</c:v>
                </c:pt>
                <c:pt idx="599">
                  <c:v>105625.96021000684</c:v>
                </c:pt>
                <c:pt idx="600">
                  <c:v>106006.02388152675</c:v>
                </c:pt>
                <c:pt idx="601">
                  <c:v>106399.10084645163</c:v>
                </c:pt>
                <c:pt idx="602">
                  <c:v>106781.3713952704</c:v>
                </c:pt>
                <c:pt idx="603">
                  <c:v>107176.73071655519</c:v>
                </c:pt>
                <c:pt idx="604">
                  <c:v>107561.22079741531</c:v>
                </c:pt>
                <c:pt idx="605">
                  <c:v>107958.87556940079</c:v>
                </c:pt>
                <c:pt idx="606">
                  <c:v>108345.59792281143</c:v>
                </c:pt>
                <c:pt idx="607">
                  <c:v>108745.56132863111</c:v>
                </c:pt>
                <c:pt idx="608">
                  <c:v>109134.52878154189</c:v>
                </c:pt>
                <c:pt idx="609">
                  <c:v>109536.814093822</c:v>
                </c:pt>
                <c:pt idx="610">
                  <c:v>109928.03956030354</c:v>
                </c:pt>
                <c:pt idx="611">
                  <c:v>110332.66014186705</c:v>
                </c:pt>
                <c:pt idx="612">
                  <c:v>110726.15662379829</c:v>
                </c:pt>
                <c:pt idx="613">
                  <c:v>111133.12592837733</c:v>
                </c:pt>
                <c:pt idx="614">
                  <c:v>111528.90651613878</c:v>
                </c:pt>
                <c:pt idx="615">
                  <c:v>111938.23808909229</c:v>
                </c:pt>
                <c:pt idx="616">
                  <c:v>112336.315962266</c:v>
                </c:pt>
                <c:pt idx="617">
                  <c:v>112748.02344130553</c:v>
                </c:pt>
                <c:pt idx="618">
                  <c:v>113148.41186938084</c:v>
                </c:pt>
                <c:pt idx="619">
                  <c:v>113562.50898530176</c:v>
                </c:pt>
                <c:pt idx="620">
                  <c:v>113965.22132838902</c:v>
                </c:pt>
                <c:pt idx="621">
                  <c:v>114381.72190580973</c:v>
                </c:pt>
                <c:pt idx="622">
                  <c:v>114786.77161535916</c:v>
                </c:pt>
                <c:pt idx="623">
                  <c:v>115205.68957346659</c:v>
                </c:pt>
                <c:pt idx="624">
                  <c:v>115613.09019299557</c:v>
                </c:pt>
                <c:pt idx="625">
                  <c:v>116034.43954629706</c:v>
                </c:pt>
                <c:pt idx="626">
                  <c:v>116444.20471212303</c:v>
                </c:pt>
                <c:pt idx="627">
                  <c:v>116867.99957120702</c:v>
                </c:pt>
                <c:pt idx="628">
                  <c:v>117280.1430131872</c:v>
                </c:pt>
                <c:pt idx="629">
                  <c:v>117706.39758548958</c:v>
                </c:pt>
                <c:pt idx="630">
                  <c:v>118120.93312776819</c:v>
                </c:pt>
                <c:pt idx="631">
                  <c:v>118549.66171834647</c:v>
                </c:pt>
                <c:pt idx="632">
                  <c:v>118966.6032801095</c:v>
                </c:pt>
                <c:pt idx="633">
                  <c:v>119397.82029242406</c:v>
                </c:pt>
                <c:pt idx="634">
                  <c:v>119817.18188865973</c:v>
                </c:pt>
                <c:pt idx="635">
                  <c:v>120250.90182536239</c:v>
                </c:pt>
                <c:pt idx="636">
                  <c:v>120672.69756762979</c:v>
                </c:pt>
                <c:pt idx="637">
                  <c:v>121108.93503136071</c:v>
                </c:pt>
                <c:pt idx="638">
                  <c:v>121533.17912856578</c:v>
                </c:pt>
                <c:pt idx="639">
                  <c:v>121971.94882275617</c:v>
                </c:pt>
                <c:pt idx="640">
                  <c:v>122398.65558193446</c:v>
                </c:pt>
                <c:pt idx="641">
                  <c:v>122839.97231161861</c:v>
                </c:pt>
                <c:pt idx="642">
                  <c:v>123269.15613872588</c:v>
                </c:pt>
                <c:pt idx="643">
                  <c:v>123713.03481135984</c:v>
                </c:pt>
                <c:pt idx="644">
                  <c:v>124144.71021207</c:v>
                </c:pt>
                <c:pt idx="645">
                  <c:v>124591.16583835904</c:v>
                </c:pt>
                <c:pt idx="646">
                  <c:v>125025.34741886954</c:v>
                </c:pt>
                <c:pt idx="647">
                  <c:v>125474.39511360152</c:v>
                </c:pt>
                <c:pt idx="648">
                  <c:v>125911.09758144697</c:v>
                </c:pt>
                <c:pt idx="649">
                  <c:v>126362.75256433661</c:v>
                </c:pt>
                <c:pt idx="650">
                  <c:v>126801.99072920927</c:v>
                </c:pt>
                <c:pt idx="651">
                  <c:v>127256.26832574724</c:v>
                </c:pt>
                <c:pt idx="652">
                  <c:v>127698.05710032629</c:v>
                </c:pt>
                <c:pt idx="653">
                  <c:v>128154.97274263934</c:v>
                </c:pt>
                <c:pt idx="654">
                  <c:v>128599.32714342697</c:v>
                </c:pt>
                <c:pt idx="655">
                  <c:v>129058.89637114396</c:v>
                </c:pt>
                <c:pt idx="656">
                  <c:v>129505.83151931109</c:v>
                </c:pt>
                <c:pt idx="657">
                  <c:v>129968.06998043809</c:v>
                </c:pt>
                <c:pt idx="658">
                  <c:v>130417.60110267636</c:v>
                </c:pt>
                <c:pt idx="659">
                  <c:v>130882.52455448158</c:v>
                </c:pt>
                <c:pt idx="660">
                  <c:v>131334.66698386418</c:v>
                </c:pt>
                <c:pt idx="661">
                  <c:v>131802.29129376911</c:v>
                </c:pt>
                <c:pt idx="662">
                  <c:v>132257.06047062093</c:v>
                </c:pt>
                <c:pt idx="663">
                  <c:v>132727.40161710093</c:v>
                </c:pt>
                <c:pt idx="664">
                  <c:v>133184.81308987524</c:v>
                </c:pt>
                <c:pt idx="665">
                  <c:v>133657.88716336995</c:v>
                </c:pt>
                <c:pt idx="666">
                  <c:v>134117.95658953497</c:v>
                </c:pt>
                <c:pt idx="667">
                  <c:v>134593.7797933651</c:v>
                </c:pt>
                <c:pt idx="668">
                  <c:v>135056.52294029898</c:v>
                </c:pt>
                <c:pt idx="669">
                  <c:v>135535.11159159403</c:v>
                </c:pt>
                <c:pt idx="670">
                  <c:v>136000.54433748685</c:v>
                </c:pt>
                <c:pt idx="671">
                  <c:v>136481.91486812124</c:v>
                </c:pt>
                <c:pt idx="672">
                  <c:v>136950.05320288791</c:v>
                </c:pt>
                <c:pt idx="673">
                  <c:v>137434.2221604255</c:v>
                </c:pt>
                <c:pt idx="674">
                  <c:v>137905.08218662674</c:v>
                </c:pt>
                <c:pt idx="675">
                  <c:v>138392.06623527559</c:v>
                </c:pt>
                <c:pt idx="676">
                  <c:v>138865.66416904618</c:v>
                </c:pt>
                <c:pt idx="677">
                  <c:v>139355.4800906209</c:v>
                </c:pt>
                <c:pt idx="678">
                  <c:v>139831.8322626107</c:v>
                </c:pt>
                <c:pt idx="679">
                  <c:v>140324.49695750594</c:v>
                </c:pt>
                <c:pt idx="680">
                  <c:v>140803.61981382561</c:v>
                </c:pt>
                <c:pt idx="681">
                  <c:v>141299.15030199848</c:v>
                </c:pt>
                <c:pt idx="682">
                  <c:v>141781.06040517701</c:v>
                </c:pt>
                <c:pt idx="683">
                  <c:v>142279.47382713802</c:v>
                </c:pt>
                <c:pt idx="684">
                  <c:v>142764.1878570905</c:v>
                </c:pt>
                <c:pt idx="685">
                  <c:v>143265.50147490556</c:v>
                </c:pt>
                <c:pt idx="686">
                  <c:v>143753.03622990707</c:v>
                </c:pt>
                <c:pt idx="687">
                  <c:v>144257.26742820826</c:v>
                </c:pt>
                <c:pt idx="688">
                  <c:v>144747.63982588009</c:v>
                </c:pt>
                <c:pt idx="689">
                  <c:v>145254.80611288719</c:v>
                </c:pt>
                <c:pt idx="690">
                  <c:v>145748.03319119231</c:v>
                </c:pt>
                <c:pt idx="691">
                  <c:v>146258.15219974375</c:v>
                </c:pt>
                <c:pt idx="692">
                  <c:v>146754.25111798977</c:v>
                </c:pt>
                <c:pt idx="693">
                  <c:v>147267.34060658328</c:v>
                </c:pt>
                <c:pt idx="694">
                  <c:v>147766.32864643901</c:v>
                </c:pt>
                <c:pt idx="695">
                  <c:v>148282.40650028375</c:v>
                </c:pt>
                <c:pt idx="696">
                  <c:v>148784.30106680264</c:v>
                </c:pt>
                <c:pt idx="697">
                  <c:v>149303.38529888005</c:v>
                </c:pt>
                <c:pt idx="698">
                  <c:v>149808.20392153467</c:v>
                </c:pt>
                <c:pt idx="699">
                  <c:v>150330.3126736712</c:v>
                </c:pt>
                <c:pt idx="700">
                  <c:v>150838.07300739855</c:v>
                </c:pt>
                <c:pt idx="701">
                  <c:v>151363.22455134828</c:v>
                </c:pt>
                <c:pt idx="702">
                  <c:v>151873.94437760429</c:v>
                </c:pt>
                <c:pt idx="703">
                  <c:v>152402.15711614233</c:v>
                </c:pt>
                <c:pt idx="704">
                  <c:v>152915.85434396719</c:v>
                </c:pt>
                <c:pt idx="705">
                  <c:v>153447.14681199368</c:v>
                </c:pt>
                <c:pt idx="706">
                  <c:v>153963.8394790889</c:v>
                </c:pt>
                <c:pt idx="707">
                  <c:v>154498.23034474393</c:v>
                </c:pt>
                <c:pt idx="708">
                  <c:v>155017.93661855781</c:v>
                </c:pt>
                <c:pt idx="709">
                  <c:v>155555.44468434804</c:v>
                </c:pt>
                <c:pt idx="710">
                  <c:v>156078.1828631738</c:v>
                </c:pt>
                <c:pt idx="711">
                  <c:v>156618.82706710917</c:v>
                </c:pt>
                <c:pt idx="712">
                  <c:v>157144.61558119312</c:v>
                </c:pt>
                <c:pt idx="713">
                  <c:v>157688.41499793611</c:v>
                </c:pt>
                <c:pt idx="714">
                  <c:v>158217.27241059646</c:v>
                </c:pt>
                <c:pt idx="715">
                  <c:v>158764.24625262179</c:v>
                </c:pt>
                <c:pt idx="716">
                  <c:v>159296.19126137943</c:v>
                </c:pt>
                <c:pt idx="717">
                  <c:v>159846.35888014542</c:v>
                </c:pt>
                <c:pt idx="718">
                  <c:v>160381.41031786599</c:v>
                </c:pt>
                <c:pt idx="719">
                  <c:v>160934.79120499833</c:v>
                </c:pt>
                <c:pt idx="720">
                  <c:v>161472.96804104489</c:v>
                </c:pt>
                <c:pt idx="721">
                  <c:v>162029.58182953115</c:v>
                </c:pt>
                <c:pt idx="722">
                  <c:v>162570.90317092897</c:v>
                </c:pt>
                <c:pt idx="723">
                  <c:v>163130.76963632632</c:v>
                </c:pt>
                <c:pt idx="724">
                  <c:v>163675.25472893921</c:v>
                </c:pt>
                <c:pt idx="725">
                  <c:v>164238.39379059229</c:v>
                </c:pt>
                <c:pt idx="726">
                  <c:v>164786.06202031072</c:v>
                </c:pt>
                <c:pt idx="727">
                  <c:v>165352.49374258445</c:v>
                </c:pt>
                <c:pt idx="728">
                  <c:v>165903.36463652513</c:v>
                </c:pt>
                <c:pt idx="729">
                  <c:v>166473.10923004764</c:v>
                </c:pt>
                <c:pt idx="730">
                  <c:v>167027.20245776634</c:v>
                </c:pt>
                <c:pt idx="731">
                  <c:v>167600.28028068514</c:v>
                </c:pt>
                <c:pt idx="732">
                  <c:v>168157.61565540047</c:v>
                </c:pt>
                <c:pt idx="733">
                  <c:v>168734.04721465128</c:v>
                </c:pt>
                <c:pt idx="734">
                  <c:v>169294.6446944811</c:v>
                </c:pt>
                <c:pt idx="735">
                  <c:v>169874.45064707036</c:v>
                </c:pt>
                <c:pt idx="736">
                  <c:v>170438.33033628104</c:v>
                </c:pt>
                <c:pt idx="737">
                  <c:v>171021.53149057928</c:v>
                </c:pt>
                <c:pt idx="738">
                  <c:v>171588.71364084817</c:v>
                </c:pt>
                <c:pt idx="739">
                  <c:v>172175.33095789826</c:v>
                </c:pt>
                <c:pt idx="740">
                  <c:v>172745.83596958665</c:v>
                </c:pt>
                <c:pt idx="741">
                  <c:v>173335.89056442553</c:v>
                </c:pt>
                <c:pt idx="742">
                  <c:v>173909.73898786696</c:v>
                </c:pt>
                <c:pt idx="743">
                  <c:v>174503.25213085828</c:v>
                </c:pt>
                <c:pt idx="744">
                  <c:v>175080.46466765992</c:v>
                </c:pt>
                <c:pt idx="745">
                  <c:v>175677.45778584323</c:v>
                </c:pt>
                <c:pt idx="746">
                  <c:v>176258.0552901972</c:v>
                </c:pt>
                <c:pt idx="747">
                  <c:v>176858.54996864958</c:v>
                </c:pt>
                <c:pt idx="748">
                  <c:v>177442.55344866202</c:v>
                </c:pt>
                <c:pt idx="749">
                  <c:v>178046.57143187267</c:v>
                </c:pt>
                <c:pt idx="750">
                  <c:v>178634.0020509038</c:v>
                </c:pt>
                <c:pt idx="751">
                  <c:v>179241.56524416452</c:v>
                </c:pt>
                <c:pt idx="752">
                  <c:v>179832.44432218248</c:v>
                </c:pt>
                <c:pt idx="753">
                  <c:v>180443.57479299049</c:v>
                </c:pt>
                <c:pt idx="754">
                  <c:v>181037.92380793998</c:v>
                </c:pt>
                <c:pt idx="755">
                  <c:v>181652.64378741695</c:v>
                </c:pt>
                <c:pt idx="756">
                  <c:v>182250.48437660132</c:v>
                </c:pt>
                <c:pt idx="757">
                  <c:v>182868.81626092523</c:v>
                </c:pt>
                <c:pt idx="758">
                  <c:v>183470.17022240168</c:v>
                </c:pt>
                <c:pt idx="759">
                  <c:v>184092.13657425457</c:v>
                </c:pt>
                <c:pt idx="760">
                  <c:v>184697.0258682468</c:v>
                </c:pt>
                <c:pt idx="761">
                  <c:v>185322.64941827647</c:v>
                </c:pt>
                <c:pt idx="762">
                  <c:v>185931.09616859842</c:v>
                </c:pt>
                <c:pt idx="763">
                  <c:v>186560.39981689601</c:v>
                </c:pt>
                <c:pt idx="764">
                  <c:v>187172.42631239197</c:v>
                </c:pt>
                <c:pt idx="765">
                  <c:v>187805.43312998468</c:v>
                </c:pt>
                <c:pt idx="766">
                  <c:v>188421.06182598427</c:v>
                </c:pt>
                <c:pt idx="767">
                  <c:v>189057.79505634229</c:v>
                </c:pt>
                <c:pt idx="768">
                  <c:v>189677.04857612913</c:v>
                </c:pt>
                <c:pt idx="769">
                  <c:v>190317.53163669104</c:v>
                </c:pt>
                <c:pt idx="770">
                  <c:v>190940.43277298901</c:v>
                </c:pt>
                <c:pt idx="771">
                  <c:v>191584.68925669804</c:v>
                </c:pt>
                <c:pt idx="772">
                  <c:v>192211.26097317133</c:v>
                </c:pt>
                <c:pt idx="773">
                  <c:v>192859.3146500336</c:v>
                </c:pt>
                <c:pt idx="774">
                  <c:v>193489.58008280196</c:v>
                </c:pt>
                <c:pt idx="775">
                  <c:v>194141.45490145503</c:v>
                </c:pt>
                <c:pt idx="776">
                  <c:v>194775.43736062577</c:v>
                </c:pt>
                <c:pt idx="777">
                  <c:v>195431.15744992931</c:v>
                </c:pt>
                <c:pt idx="778">
                  <c:v>196068.88042114439</c:v>
                </c:pt>
                <c:pt idx="779">
                  <c:v>196728.47009178181</c:v>
                </c:pt>
                <c:pt idx="780">
                  <c:v>197369.95723778216</c:v>
                </c:pt>
                <c:pt idx="781">
                  <c:v>198033.44098388258</c:v>
                </c:pt>
                <c:pt idx="782">
                  <c:v>198678.71614608882</c:v>
                </c:pt>
                <c:pt idx="783">
                  <c:v>199346.11864686498</c:v>
                </c:pt>
                <c:pt idx="784">
                  <c:v>199995.20584697186</c:v>
                </c:pt>
                <c:pt idx="785">
                  <c:v>200666.55196837551</c:v>
                </c:pt>
                <c:pt idx="786">
                  <c:v>201319.47540996649</c:v>
                </c:pt>
                <c:pt idx="787">
                  <c:v>201994.79020635996</c:v>
                </c:pt>
                <c:pt idx="788">
                  <c:v>202651.5742765379</c:v>
                </c:pt>
                <c:pt idx="789">
                  <c:v>203330.88299238443</c:v>
                </c:pt>
                <c:pt idx="790">
                  <c:v>203991.5522634174</c:v>
                </c:pt>
                <c:pt idx="791">
                  <c:v>204674.88033498899</c:v>
                </c:pt>
                <c:pt idx="792">
                  <c:v>205339.45956597614</c:v>
                </c:pt>
                <c:pt idx="793">
                  <c:v>206026.83262307884</c:v>
                </c:pt>
                <c:pt idx="794">
                  <c:v>206695.34676163227</c:v>
                </c:pt>
                <c:pt idx="795">
                  <c:v>207386.79062934994</c:v>
                </c:pt>
                <c:pt idx="796">
                  <c:v>208059.26481329461</c:v>
                </c:pt>
                <c:pt idx="797">
                  <c:v>208754.8055137514</c:v>
                </c:pt>
                <c:pt idx="798">
                  <c:v>209431.26507284187</c:v>
                </c:pt>
                <c:pt idx="799">
                  <c:v>210130.92882698387</c:v>
                </c:pt>
                <c:pt idx="800">
                  <c:v>210811.39928464242</c:v>
                </c:pt>
                <c:pt idx="801">
                  <c:v>211515.21251403575</c:v>
                </c:pt>
                <c:pt idx="802">
                  <c:v>212199.71958910482</c:v>
                </c:pt>
                <c:pt idx="803">
                  <c:v>212907.70891775604</c:v>
                </c:pt>
                <c:pt idx="804">
                  <c:v>213596.278526273</c:v>
                </c:pt>
                <c:pt idx="805">
                  <c:v>214308.470782466</c:v>
                </c:pt>
                <c:pt idx="806">
                  <c:v>215001.12903945384</c:v>
                </c:pt>
                <c:pt idx="807">
                  <c:v>215717.55125760924</c:v>
                </c:pt>
                <c:pt idx="808">
                  <c:v>216414.32447888787</c:v>
                </c:pt>
                <c:pt idx="809">
                  <c:v>217135.00390143826</c:v>
                </c:pt>
                <c:pt idx="810">
                  <c:v>217835.91860545511</c:v>
                </c:pt>
                <c:pt idx="811">
                  <c:v>218560.88268474475</c:v>
                </c:pt>
                <c:pt idx="812">
                  <c:v>219265.96559442449</c:v>
                </c:pt>
                <c:pt idx="813">
                  <c:v>219995.24199462615</c:v>
                </c:pt>
                <c:pt idx="814">
                  <c:v>220704.52003924045</c:v>
                </c:pt>
                <c:pt idx="815">
                  <c:v>221438.13663829339</c:v>
                </c:pt>
                <c:pt idx="816">
                  <c:v>222151.63695535052</c:v>
                </c:pt>
                <c:pt idx="817">
                  <c:v>222889.62184692087</c:v>
                </c:pt>
                <c:pt idx="818">
                  <c:v>223607.3717840756</c:v>
                </c:pt>
                <c:pt idx="819">
                  <c:v>224349.75327953519</c:v>
                </c:pt>
                <c:pt idx="820">
                  <c:v>225071.78039651885</c:v>
                </c:pt>
                <c:pt idx="821">
                  <c:v>225818.58702694855</c:v>
                </c:pt>
                <c:pt idx="822">
                  <c:v>226544.91909752128</c:v>
                </c:pt>
                <c:pt idx="823">
                  <c:v>227296.17961573187</c:v>
                </c:pt>
                <c:pt idx="824">
                  <c:v>228026.84462965475</c:v>
                </c:pt>
                <c:pt idx="825">
                  <c:v>228782.58801223326</c:v>
                </c:pt>
                <c:pt idx="826">
                  <c:v>229517.61417726104</c:v>
                </c:pt>
                <c:pt idx="827">
                  <c:v>230277.86962663729</c:v>
                </c:pt>
                <c:pt idx="828">
                  <c:v>231017.28537053464</c:v>
                </c:pt>
                <c:pt idx="829">
                  <c:v>231782.08231707106</c:v>
                </c:pt>
                <c:pt idx="830">
                  <c:v>232525.91628964854</c:v>
                </c:pt>
                <c:pt idx="831">
                  <c:v>233295.28439375194</c:v>
                </c:pt>
                <c:pt idx="832">
                  <c:v>234043.56546892654</c:v>
                </c:pt>
                <c:pt idx="833">
                  <c:v>234817.53462318203</c:v>
                </c:pt>
                <c:pt idx="834">
                  <c:v>235570.29190105779</c:v>
                </c:pt>
                <c:pt idx="835">
                  <c:v>236348.89223238913</c:v>
                </c:pt>
                <c:pt idx="836">
                  <c:v>237106.1550413607</c:v>
                </c:pt>
                <c:pt idx="837">
                  <c:v>237889.41691321033</c:v>
                </c:pt>
                <c:pt idx="838">
                  <c:v>238651.21481209123</c:v>
                </c:pt>
                <c:pt idx="839">
                  <c:v>239439.16882662682</c:v>
                </c:pt>
                <c:pt idx="840">
                  <c:v>240205.53160679864</c:v>
                </c:pt>
                <c:pt idx="841">
                  <c:v>240998.20860714142</c:v>
                </c:pt>
                <c:pt idx="842">
                  <c:v>241769.16629472913</c:v>
                </c:pt>
                <c:pt idx="843">
                  <c:v>242566.59736720877</c:v>
                </c:pt>
                <c:pt idx="844">
                  <c:v>243342.18022527741</c:v>
                </c:pt>
                <c:pt idx="845">
                  <c:v>244144.39670171111</c:v>
                </c:pt>
                <c:pt idx="846">
                  <c:v>244924.63523248734</c:v>
                </c:pt>
                <c:pt idx="847">
                  <c:v>245731.66869248339</c:v>
                </c:pt>
                <c:pt idx="848">
                  <c:v>246516.59363960227</c:v>
                </c:pt>
                <c:pt idx="849">
                  <c:v>247328.47591288775</c:v>
                </c:pt>
                <c:pt idx="850">
                  <c:v>248118.11826366355</c:v>
                </c:pt>
                <c:pt idx="851">
                  <c:v>248934.88143244144</c:v>
                </c:pt>
                <c:pt idx="852">
                  <c:v>249729.272420163</c:v>
                </c:pt>
                <c:pt idx="853">
                  <c:v>250550.9488214915</c:v>
                </c:pt>
                <c:pt idx="854">
                  <c:v>251350.11992774453</c:v>
                </c:pt>
                <c:pt idx="855">
                  <c:v>252176.74215594362</c:v>
                </c:pt>
                <c:pt idx="856">
                  <c:v>252980.72511295753</c:v>
                </c:pt>
                <c:pt idx="857">
                  <c:v>253812.32602204458</c:v>
                </c:pt>
                <c:pt idx="858">
                  <c:v>254621.15281506415</c:v>
                </c:pt>
                <c:pt idx="859">
                  <c:v>255457.76552121277</c:v>
                </c:pt>
                <c:pt idx="860">
                  <c:v>256271.46839089968</c:v>
                </c:pt>
                <c:pt idx="861">
                  <c:v>257113.12627492833</c:v>
                </c:pt>
                <c:pt idx="862">
                  <c:v>257931.73771978551</c:v>
                </c:pt>
                <c:pt idx="863">
                  <c:v>258778.47442967404</c:v>
                </c:pt>
                <c:pt idx="864">
                  <c:v>259602.02720849926</c:v>
                </c:pt>
                <c:pt idx="865">
                  <c:v>260453.87666193064</c:v>
                </c:pt>
                <c:pt idx="866">
                  <c:v>261282.40379629727</c:v>
                </c:pt>
                <c:pt idx="867">
                  <c:v>262139.40018323268</c:v>
                </c:pt>
                <c:pt idx="868">
                  <c:v>262972.93495999678</c:v>
                </c:pt>
                <c:pt idx="869">
                  <c:v>263835.1127452738</c:v>
                </c:pt>
                <c:pt idx="870">
                  <c:v>264673.68871911085</c:v>
                </c:pt>
                <c:pt idx="871">
                  <c:v>265541.08264507528</c:v>
                </c:pt>
                <c:pt idx="872">
                  <c:v>266384.7336410454</c:v>
                </c:pt>
                <c:pt idx="873">
                  <c:v>267257.37873020954</c:v>
                </c:pt>
                <c:pt idx="874">
                  <c:v>268106.13884635014</c:v>
                </c:pt>
                <c:pt idx="875">
                  <c:v>268984.07040408277</c:v>
                </c:pt>
                <c:pt idx="876">
                  <c:v>269837.974014031</c:v>
                </c:pt>
                <c:pt idx="877">
                  <c:v>270721.22763127752</c:v>
                </c:pt>
                <c:pt idx="878">
                  <c:v>271580.30938692292</c:v>
                </c:pt>
                <c:pt idx="879">
                  <c:v>272468.92094295449</c:v>
                </c:pt>
                <c:pt idx="880">
                  <c:v>273333.21577712026</c:v>
                </c:pt>
                <c:pt idx="881">
                  <c:v>274227.22144231753</c:v>
                </c:pt>
                <c:pt idx="882">
                  <c:v>275096.76457147376</c:v>
                </c:pt>
                <c:pt idx="883">
                  <c:v>275996.20081013656</c:v>
                </c:pt>
                <c:pt idx="884">
                  <c:v>276871.02773714246</c:v>
                </c:pt>
                <c:pt idx="885">
                  <c:v>277775.93131033675</c:v>
                </c:pt>
                <c:pt idx="886">
                  <c:v>278656.07782721543</c:v>
                </c:pt>
                <c:pt idx="887">
                  <c:v>279566.48579564923</c:v>
                </c:pt>
                <c:pt idx="888">
                  <c:v>280451.98798639333</c:v>
                </c:pt>
                <c:pt idx="889">
                  <c:v>281367.93771332817</c:v>
                </c:pt>
                <c:pt idx="890">
                  <c:v>282258.8319567357</c:v>
                </c:pt>
                <c:pt idx="891">
                  <c:v>283180.3611109276</c:v>
                </c:pt>
                <c:pt idx="892">
                  <c:v>284076.68408347521</c:v>
                </c:pt>
                <c:pt idx="893">
                  <c:v>285003.83064215095</c:v>
                </c:pt>
                <c:pt idx="894">
                  <c:v>285905.61932089395</c:v>
                </c:pt>
                <c:pt idx="895">
                  <c:v>286838.42157276405</c:v>
                </c:pt>
                <c:pt idx="896">
                  <c:v>287745.7132382727</c:v>
                </c:pt>
                <c:pt idx="897">
                  <c:v>288684.20978657308</c:v>
                </c:pt>
                <c:pt idx="898">
                  <c:v>289597.04202590336</c:v>
                </c:pt>
                <c:pt idx="899">
                  <c:v>290541.2717914778</c:v>
                </c:pt>
                <c:pt idx="900">
                  <c:v>291459.68250117288</c:v>
                </c:pt>
                <c:pt idx="901">
                  <c:v>292409.6847255872</c:v>
                </c:pt>
                <c:pt idx="902">
                  <c:v>293333.71211471694</c:v>
                </c:pt>
                <c:pt idx="903">
                  <c:v>294289.52636340965</c:v>
                </c:pt>
                <c:pt idx="904">
                  <c:v>295219.20895664493</c:v>
                </c:pt>
                <c:pt idx="905">
                  <c:v>296180.87512211426</c:v>
                </c:pt>
                <c:pt idx="906">
                  <c:v>297116.25176283304</c:v>
                </c:pt>
                <c:pt idx="907">
                  <c:v>298083.81006786216</c:v>
                </c:pt>
                <c:pt idx="908">
                  <c:v>299024.91992129514</c:v>
                </c:pt>
                <c:pt idx="909">
                  <c:v>299998.41092221346</c:v>
                </c:pt>
                <c:pt idx="910">
                  <c:v>300945.29347862501</c:v>
                </c:pt>
                <c:pt idx="911">
                  <c:v>301924.75806860748</c:v>
                </c:pt>
                <c:pt idx="912">
                  <c:v>302877.45314651181</c:v>
                </c:pt>
                <c:pt idx="913">
                  <c:v>303862.932558915</c:v>
                </c:pt>
                <c:pt idx="914">
                  <c:v>304821.48030833481</c:v>
                </c:pt>
                <c:pt idx="915">
                  <c:v>305813.01612007461</c:v>
                </c:pt>
                <c:pt idx="916">
                  <c:v>306777.45702583017</c:v>
                </c:pt>
                <c:pt idx="917">
                  <c:v>307775.09116079705</c:v>
                </c:pt>
                <c:pt idx="918">
                  <c:v>308745.46604584006</c:v>
                </c:pt>
                <c:pt idx="919">
                  <c:v>309749.24077835353</c:v>
                </c:pt>
                <c:pt idx="920">
                  <c:v>310725.59080713609</c:v>
                </c:pt>
                <c:pt idx="921">
                  <c:v>311735.54876544315</c:v>
                </c:pt>
                <c:pt idx="922">
                  <c:v>312717.91544732684</c:v>
                </c:pt>
                <c:pt idx="923">
                  <c:v>313734.09961713525</c:v>
                </c:pt>
                <c:pt idx="924">
                  <c:v>314722.52480984409</c:v>
                </c:pt>
                <c:pt idx="925">
                  <c:v>315744.97853790264</c:v>
                </c:pt>
                <c:pt idx="926">
                  <c:v>316739.50445100869</c:v>
                </c:pt>
                <c:pt idx="927">
                  <c:v>317768.27144872694</c:v>
                </c:pt>
                <c:pt idx="928">
                  <c:v>318768.94064718398</c:v>
                </c:pt>
                <c:pt idx="929">
                  <c:v>319804.06499429594</c:v>
                </c:pt>
                <c:pt idx="930">
                  <c:v>320810.92040201148</c:v>
                </c:pt>
                <c:pt idx="931">
                  <c:v>321852.44655027945</c:v>
                </c:pt>
                <c:pt idx="932">
                  <c:v>322865.53145373048</c:v>
                </c:pt>
                <c:pt idx="933">
                  <c:v>323913.50423069694</c:v>
                </c:pt>
                <c:pt idx="934">
                  <c:v>324932.86228258588</c:v>
                </c:pt>
                <c:pt idx="935">
                  <c:v>325987.32689536631</c:v>
                </c:pt>
                <c:pt idx="936">
                  <c:v>327013.0021183223</c:v>
                </c:pt>
                <c:pt idx="937">
                  <c:v>328074.00415744592</c:v>
                </c:pt>
                <c:pt idx="938">
                  <c:v>329106.04094777076</c:v>
                </c:pt>
                <c:pt idx="939">
                  <c:v>330173.62639106199</c:v>
                </c:pt>
                <c:pt idx="940">
                  <c:v>331212.06952251802</c:v>
                </c:pt>
                <c:pt idx="941">
                  <c:v>332286.28473903076</c:v>
                </c:pt>
                <c:pt idx="942">
                  <c:v>333331.17936667579</c:v>
                </c:pt>
                <c:pt idx="943">
                  <c:v>334412.07112066919</c:v>
                </c:pt>
                <c:pt idx="944">
                  <c:v>335463.46278473636</c:v>
                </c:pt>
                <c:pt idx="945">
                  <c:v>336551.07823969936</c:v>
                </c:pt>
                <c:pt idx="946">
                  <c:v>337609.01286952448</c:v>
                </c:pt>
                <c:pt idx="947">
                  <c:v>338703.39959225099</c:v>
                </c:pt>
                <c:pt idx="948">
                  <c:v>339767.92351024359</c:v>
                </c:pt>
                <c:pt idx="949">
                  <c:v>340869.12947495317</c:v>
                </c:pt>
                <c:pt idx="950">
                  <c:v>341940.28940061975</c:v>
                </c:pt>
                <c:pt idx="951">
                  <c:v>343048.36299312912</c:v>
                </c:pt>
                <c:pt idx="952">
                  <c:v>344126.20604714187</c:v>
                </c:pt>
                <c:pt idx="953">
                  <c:v>345241.19606908766</c:v>
                </c:pt>
                <c:pt idx="954">
                  <c:v>346325.76977740199</c:v>
                </c:pt>
                <c:pt idx="955">
                  <c:v>347447.72545051103</c:v>
                </c:pt>
                <c:pt idx="956">
                  <c:v>348539.0777485345</c:v>
                </c:pt>
                <c:pt idx="957">
                  <c:v>349668.04871894978</c:v>
                </c:pt>
                <c:pt idx="958">
                  <c:v>350766.22795575933</c:v>
                </c:pt>
                <c:pt idx="959">
                  <c:v>351902.26429841568</c:v>
                </c:pt>
                <c:pt idx="960">
                  <c:v>353007.31924102677</c:v>
                </c:pt>
                <c:pt idx="961">
                  <c:v>354150.47146408033</c:v>
                </c:pt>
                <c:pt idx="962">
                  <c:v>355262.45130176994</c:v>
                </c:pt>
                <c:pt idx="963">
                  <c:v>356412.77035107877</c:v>
                </c:pt>
                <c:pt idx="964">
                  <c:v>357531.72469975566</c:v>
                </c:pt>
                <c:pt idx="965">
                  <c:v>358689.26196342253</c:v>
                </c:pt>
                <c:pt idx="966">
                  <c:v>359815.24087005598</c:v>
                </c:pt>
                <c:pt idx="967">
                  <c:v>360980.04818301392</c:v>
                </c:pt>
                <c:pt idx="968">
                  <c:v>362113.1021301141</c:v>
                </c:pt>
                <c:pt idx="969">
                  <c:v>363285.23177878169</c:v>
                </c:pt>
                <c:pt idx="970">
                  <c:v>364425.4116889342</c:v>
                </c:pt>
                <c:pt idx="971">
                  <c:v>365604.91641591582</c:v>
                </c:pt>
                <c:pt idx="972">
                  <c:v>366752.27365637291</c:v>
                </c:pt>
                <c:pt idx="973">
                  <c:v>367939.20666522492</c:v>
                </c:pt>
                <c:pt idx="974">
                  <c:v>369093.79305255186</c:v>
                </c:pt>
                <c:pt idx="975">
                  <c:v>370288.20801260375</c:v>
                </c:pt>
                <c:pt idx="976">
                  <c:v>371450.07581738359</c:v>
                </c:pt>
                <c:pt idx="977">
                  <c:v>372652.02686861664</c:v>
                </c:pt>
                <c:pt idx="978">
                  <c:v>373821.22882021155</c:v>
                </c:pt>
                <c:pt idx="979">
                  <c:v>375030.77057820169</c:v>
                </c:pt>
                <c:pt idx="980">
                  <c:v>376207.35986957274</c:v>
                </c:pt>
                <c:pt idx="981">
                  <c:v>377424.5474304927</c:v>
                </c:pt>
                <c:pt idx="982">
                  <c:v>378608.57772308105</c:v>
                </c:pt>
                <c:pt idx="983">
                  <c:v>379833.46666876035</c:v>
                </c:pt>
                <c:pt idx="984">
                  <c:v>381024.99209742685</c:v>
                </c:pt>
                <c:pt idx="985">
                  <c:v>382257.63850048202</c:v>
                </c:pt>
                <c:pt idx="986">
                  <c:v>383456.71367850841</c:v>
                </c:pt>
                <c:pt idx="987">
                  <c:v>384697.17410753039</c:v>
                </c:pt>
                <c:pt idx="988">
                  <c:v>385903.85413168452</c:v>
                </c:pt>
                <c:pt idx="989">
                  <c:v>387152.18565649213</c:v>
                </c:pt>
                <c:pt idx="990">
                  <c:v>388366.52611215209</c:v>
                </c:pt>
                <c:pt idx="991">
                  <c:v>389622.78630911472</c:v>
                </c:pt>
                <c:pt idx="992">
                  <c:v>390844.84327546041</c:v>
                </c:pt>
                <c:pt idx="993">
                  <c:v>392109.09023287974</c:v>
                </c:pt>
                <c:pt idx="994">
                  <c:v>393338.92028814892</c:v>
                </c:pt>
                <c:pt idx="995">
                  <c:v>394611.21261171671</c:v>
                </c:pt>
                <c:pt idx="996">
                  <c:v>395848.87283852429</c:v>
                </c:pt>
                <c:pt idx="997">
                  <c:v>397129.26965683862</c:v>
                </c:pt>
                <c:pt idx="998">
                  <c:v>398374.81764756504</c:v>
                </c:pt>
                <c:pt idx="999">
                  <c:v>399663.37861772539</c:v>
                </c:pt>
                <c:pt idx="1000">
                  <c:v>400916.87247997173</c:v>
                </c:pt>
                <c:pt idx="1001">
                  <c:v>402213.65779323824</c:v>
                </c:pt>
                <c:pt idx="1002">
                  <c:v>403475.15615534986</c:v>
                </c:pt>
                <c:pt idx="1003">
                  <c:v>404780.2265428743</c:v>
                </c:pt>
                <c:pt idx="1004">
                  <c:v>406049.78855953406</c:v>
                </c:pt>
                <c:pt idx="1005">
                  <c:v>407363.2052981655</c:v>
                </c:pt>
                <c:pt idx="1006">
                  <c:v>408640.89065605827</c:v>
                </c:pt>
                <c:pt idx="1007">
                  <c:v>409962.71557422134</c:v>
                </c:pt>
                <c:pt idx="1008">
                  <c:v>411248.58449776931</c:v>
                </c:pt>
                <c:pt idx="1009">
                  <c:v>412578.87998141407</c:v>
                </c:pt>
                <c:pt idx="1010">
                  <c:v>413872.99323858408</c:v>
                </c:pt>
                <c:pt idx="1011">
                  <c:v>415211.8222372171</c:v>
                </c:pt>
                <c:pt idx="1012">
                  <c:v>416514.24114540423</c:v>
                </c:pt>
                <c:pt idx="1013">
                  <c:v>417861.66717818985</c:v>
                </c:pt>
                <c:pt idx="1014">
                  <c:v>419172.45361017354</c:v>
                </c:pt>
                <c:pt idx="1015">
                  <c:v>420528.54077211756</c:v>
                </c:pt>
                <c:pt idx="1016">
                  <c:v>421847.75716209359</c:v>
                </c:pt>
                <c:pt idx="1017">
                  <c:v>423212.57013030234</c:v>
                </c:pt>
                <c:pt idx="1018">
                  <c:v>424540.27947999403</c:v>
                </c:pt>
                <c:pt idx="1019">
                  <c:v>425913.88352001883</c:v>
                </c:pt>
                <c:pt idx="1020">
                  <c:v>427250.14940486301</c:v>
                </c:pt>
                <c:pt idx="1021">
                  <c:v>428632.61037711718</c:v>
                </c:pt>
                <c:pt idx="1022">
                  <c:v>429977.4969525339</c:v>
                </c:pt>
                <c:pt idx="1023">
                  <c:v>431368.88131880166</c:v>
                </c:pt>
                <c:pt idx="1024">
                  <c:v>432722.45332654018</c:v>
                </c:pt>
                <c:pt idx="1025">
                  <c:v>434122.828156562</c:v>
                </c:pt>
                <c:pt idx="1026">
                  <c:v>435485.15093113075</c:v>
                </c:pt>
                <c:pt idx="1027">
                  <c:v>436894.58390927734</c:v>
                </c:pt>
                <c:pt idx="1028">
                  <c:v>438265.72338445653</c:v>
                </c:pt>
                <c:pt idx="1029">
                  <c:v>439684.28281648661</c:v>
                </c:pt>
                <c:pt idx="1030">
                  <c:v>441064.30553192383</c:v>
                </c:pt>
                <c:pt idx="1031">
                  <c:v>442492.06035183335</c:v>
                </c:pt>
                <c:pt idx="1032">
                  <c:v>443881.03345972573</c:v>
                </c:pt>
                <c:pt idx="1033">
                  <c:v>445318.05323668045</c:v>
                </c:pt>
                <c:pt idx="1034">
                  <c:v>446716.04450854386</c:v>
                </c:pt>
                <c:pt idx="1035">
                  <c:v>448162.3994539057</c:v>
                </c:pt>
                <c:pt idx="1036">
                  <c:v>449569.4772874302</c:v>
                </c:pt>
                <c:pt idx="1037">
                  <c:v>451025.2382618718</c:v>
                </c:pt>
                <c:pt idx="1038">
                  <c:v>452441.4716878676</c:v>
                </c:pt>
                <c:pt idx="1039">
                  <c:v>453906.71020858578</c:v>
                </c:pt>
                <c:pt idx="1040">
                  <c:v>455332.1688980193</c:v>
                </c:pt>
                <c:pt idx="1041">
                  <c:v>456806.95714603434</c:v>
                </c:pt>
                <c:pt idx="1042">
                  <c:v>458241.71141715668</c:v>
                </c:pt>
                <c:pt idx="1043">
                  <c:v>459726.12224471313</c:v>
                </c:pt>
                <c:pt idx="1044">
                  <c:v>461170.24307028292</c:v>
                </c:pt>
                <c:pt idx="1045">
                  <c:v>462664.35000834556</c:v>
                </c:pt>
                <c:pt idx="1046">
                  <c:v>464117.90902294312</c:v>
                </c:pt>
                <c:pt idx="1047">
                  <c:v>465621.78628879081</c:v>
                </c:pt>
                <c:pt idx="1048">
                  <c:v>467084.85579623206</c:v>
                </c:pt>
                <c:pt idx="1049">
                  <c:v>468598.57830115169</c:v>
                </c:pt>
                <c:pt idx="1050">
                  <c:v>470071.23128199932</c:v>
                </c:pt>
                <c:pt idx="1051">
                  <c:v>471594.87463908445</c:v>
                </c:pt>
                <c:pt idx="1052">
                  <c:v>473077.18475825409</c:v>
                </c:pt>
                <c:pt idx="1053">
                  <c:v>474610.82529029954</c:v>
                </c:pt>
                <c:pt idx="1054">
                  <c:v>476102.86690477317</c:v>
                </c:pt>
                <c:pt idx="1055">
                  <c:v>477646.58165228309</c:v>
                </c:pt>
                <c:pt idx="1056">
                  <c:v>479148.4298189198</c:v>
                </c:pt>
                <c:pt idx="1057">
                  <c:v>480702.29654821317</c:v>
                </c:pt>
                <c:pt idx="1058">
                  <c:v>482214.02703166544</c:v>
                </c:pt>
                <c:pt idx="1059">
                  <c:v>483778.12424309755</c:v>
                </c:pt>
                <c:pt idx="1060">
                  <c:v>485299.81352383189</c:v>
                </c:pt>
                <c:pt idx="1061">
                  <c:v>486874.22046011727</c:v>
                </c:pt>
                <c:pt idx="1062">
                  <c:v>488405.94574254303</c:v>
                </c:pt>
                <c:pt idx="1063">
                  <c:v>489990.74239719653</c:v>
                </c:pt>
                <c:pt idx="1064">
                  <c:v>491532.58161790465</c:v>
                </c:pt>
                <c:pt idx="1065">
                  <c:v>493127.84874379082</c:v>
                </c:pt>
                <c:pt idx="1066">
                  <c:v>494679.88057989883</c:v>
                </c:pt>
                <c:pt idx="1067">
                  <c:v>496285.69969789853</c:v>
                </c:pt>
                <c:pt idx="1068">
                  <c:v>497848.00357550808</c:v>
                </c:pt>
                <c:pt idx="1069">
                  <c:v>499464.45698329987</c:v>
                </c:pt>
                <c:pt idx="1070">
                  <c:v>501037.11308607378</c:v>
                </c:pt>
                <c:pt idx="1071">
                  <c:v>502664.28386703529</c:v>
                </c:pt>
                <c:pt idx="1072">
                  <c:v>504247.37314488372</c:v>
                </c:pt>
                <c:pt idx="1073">
                  <c:v>505885.34517710842</c:v>
                </c:pt>
                <c:pt idx="1074">
                  <c:v>507478.94935499417</c:v>
                </c:pt>
                <c:pt idx="1075">
                  <c:v>509127.8073204371</c:v>
                </c:pt>
                <c:pt idx="1076">
                  <c:v>510732.00890730281</c:v>
                </c:pt>
                <c:pt idx="1077">
                  <c:v>512391.83830104471</c:v>
                </c:pt>
                <c:pt idx="1078">
                  <c:v>514006.72059885407</c:v>
                </c:pt>
                <c:pt idx="1079">
                  <c:v>515677.60773849348</c:v>
                </c:pt>
                <c:pt idx="1080">
                  <c:v>517303.25485140481</c:v>
                </c:pt>
                <c:pt idx="1081">
                  <c:v>518985.28688657685</c:v>
                </c:pt>
                <c:pt idx="1082">
                  <c:v>520621.78373023344</c:v>
                </c:pt>
                <c:pt idx="1083">
                  <c:v>522315.04865225806</c:v>
                </c:pt>
                <c:pt idx="1084">
                  <c:v>523962.48096320982</c:v>
                </c:pt>
                <c:pt idx="1085">
                  <c:v>525667.06761487352</c:v>
                </c:pt>
                <c:pt idx="1086">
                  <c:v>527325.52196012414</c:v>
                </c:pt>
                <c:pt idx="1087">
                  <c:v>529041.52004559676</c:v>
                </c:pt>
                <c:pt idx="1088">
                  <c:v>530711.0838322849</c:v>
                </c:pt>
                <c:pt idx="1089">
                  <c:v>532438.58392716385</c:v>
                </c:pt>
                <c:pt idx="1090">
                  <c:v>534119.34541237575</c:v>
                </c:pt>
                <c:pt idx="1091">
                  <c:v>535858.43897388002</c:v>
                </c:pt>
                <c:pt idx="1092">
                  <c:v>537550.48727459647</c:v>
                </c:pt>
                <c:pt idx="1093">
                  <c:v>539301.26665189164</c:v>
                </c:pt>
                <c:pt idx="1094">
                  <c:v>541004.69175507152</c:v>
                </c:pt>
                <c:pt idx="1095">
                  <c:v>542767.25019974611</c:v>
                </c:pt>
                <c:pt idx="1096">
                  <c:v>544482.1429725521</c:v>
                </c:pt>
                <c:pt idx="1097">
                  <c:v>546256.57464922557</c:v>
                </c:pt>
                <c:pt idx="1098">
                  <c:v>547983.0268493878</c:v>
                </c:pt>
                <c:pt idx="1099">
                  <c:v>549769.42684648163</c:v>
                </c:pt>
                <c:pt idx="1100">
                  <c:v>551507.53113280726</c:v>
                </c:pt>
                <c:pt idx="1101">
                  <c:v>553305.99547345343</c:v>
                </c:pt>
                <c:pt idx="1102">
                  <c:v>555055.845416483</c:v>
                </c:pt>
                <c:pt idx="1103">
                  <c:v>556866.47106958635</c:v>
                </c:pt>
                <c:pt idx="1104">
                  <c:v>558628.16116239619</c:v>
                </c:pt>
                <c:pt idx="1105">
                  <c:v>560451.04605385859</c:v>
                </c:pt>
                <c:pt idx="1106">
                  <c:v>562224.67172301281</c:v>
                </c:pt>
                <c:pt idx="1107">
                  <c:v>564059.91474710382</c:v>
                </c:pt>
                <c:pt idx="1108">
                  <c:v>565845.57236376544</c:v>
                </c:pt>
                <c:pt idx="1109">
                  <c:v>567693.27339465788</c:v>
                </c:pt>
                <c:pt idx="1110">
                  <c:v>569491.06028585194</c:v>
                </c:pt>
                <c:pt idx="1111">
                  <c:v>571351.3201893185</c:v>
                </c:pt>
                <c:pt idx="1112">
                  <c:v>573161.33464935096</c:v>
                </c:pt>
                <c:pt idx="1113">
                  <c:v>575034.255294626</c:v>
                </c:pt>
                <c:pt idx="1114">
                  <c:v>576856.59659666615</c:v>
                </c:pt>
                <c:pt idx="1115">
                  <c:v>578742.2808684737</c:v>
                </c:pt>
                <c:pt idx="1116">
                  <c:v>580577.04927630257</c:v>
                </c:pt>
                <c:pt idx="1117">
                  <c:v>582475.60108705028</c:v>
                </c:pt>
                <c:pt idx="1118">
                  <c:v>584322.89786696865</c:v>
                </c:pt>
                <c:pt idx="1119">
                  <c:v>586234.42216912576</c:v>
                </c:pt>
                <c:pt idx="1120">
                  <c:v>588094.34960203571</c:v>
                </c:pt>
                <c:pt idx="1121">
                  <c:v>590018.95240067213</c:v>
                </c:pt>
                <c:pt idx="1122">
                  <c:v>591891.61379433132</c:v>
                </c:pt>
                <c:pt idx="1123">
                  <c:v>593829.40215984313</c:v>
                </c:pt>
                <c:pt idx="1124">
                  <c:v>595714.90186128812</c:v>
                </c:pt>
                <c:pt idx="1125">
                  <c:v>597665.98394230718</c:v>
                </c:pt>
                <c:pt idx="1126">
                  <c:v>599564.42735045683</c:v>
                </c:pt>
                <c:pt idx="1127">
                  <c:v>601528.9123869373</c:v>
                </c:pt>
                <c:pt idx="1128">
                  <c:v>603440.40596537699</c:v>
                </c:pt>
                <c:pt idx="1129">
                  <c:v>605418.4043018712</c:v>
                </c:pt>
                <c:pt idx="1130">
                  <c:v>607343.0555918219</c:v>
                </c:pt>
                <c:pt idx="1131">
                  <c:v>609334.67869095062</c:v>
                </c:pt>
                <c:pt idx="1132">
                  <c:v>611272.59632441774</c:v>
                </c:pt>
                <c:pt idx="1133">
                  <c:v>613277.95678052888</c:v>
                </c:pt>
                <c:pt idx="1134">
                  <c:v>615229.2504936452</c:v>
                </c:pt>
                <c:pt idx="1135">
                  <c:v>617248.46204667329</c:v>
                </c:pt>
                <c:pt idx="1136">
                  <c:v>619213.24269323552</c:v>
                </c:pt>
                <c:pt idx="1137">
                  <c:v>621246.42024275754</c:v>
                </c:pt>
                <c:pt idx="1138">
                  <c:v>623224.79980795318</c:v>
                </c:pt>
                <c:pt idx="1139">
                  <c:v>625272.05942745169</c:v>
                </c:pt>
                <c:pt idx="1140">
                  <c:v>627264.1510417891</c:v>
                </c:pt>
                <c:pt idx="1141">
                  <c:v>629325.60999311856</c:v>
                </c:pt>
                <c:pt idx="1142">
                  <c:v>631331.52794655925</c:v>
                </c:pt>
                <c:pt idx="1143">
                  <c:v>633407.30469462229</c:v>
                </c:pt>
                <c:pt idx="1144">
                  <c:v>635427.16445091413</c:v>
                </c:pt>
                <c:pt idx="1145">
                  <c:v>637517.37867855886</c:v>
                </c:pt>
                <c:pt idx="1146">
                  <c:v>639551.29688978358</c:v>
                </c:pt>
                <c:pt idx="1147">
                  <c:v>641656.06951290474</c:v>
                </c:pt>
                <c:pt idx="1148">
                  <c:v>643704.16403423529</c:v>
                </c:pt>
                <c:pt idx="1149">
                  <c:v>645823.61721711268</c:v>
                </c:pt>
                <c:pt idx="1150">
                  <c:v>647886.00712178682</c:v>
                </c:pt>
                <c:pt idx="1151">
                  <c:v>650020.26429263188</c:v>
                </c:pt>
                <c:pt idx="1152">
                  <c:v>652097.06988714635</c:v>
                </c:pt>
                <c:pt idx="1153">
                  <c:v>654246.25575389143</c:v>
                </c:pt>
                <c:pt idx="1154">
                  <c:v>656337.5985934207</c:v>
                </c:pt>
                <c:pt idx="1155">
                  <c:v>658501.83915973059</c:v>
                </c:pt>
                <c:pt idx="1156">
                  <c:v>660607.8420637676</c:v>
                </c:pt>
                <c:pt idx="1157">
                  <c:v>662787.2646452979</c:v>
                </c:pt>
                <c:pt idx="1158">
                  <c:v>664908.05171353044</c:v>
                </c:pt>
                <c:pt idx="1159">
                  <c:v>667102.78495441168</c:v>
                </c:pt>
                <c:pt idx="1160">
                  <c:v>669238.48158283858</c:v>
                </c:pt>
                <c:pt idx="1161">
                  <c:v>671448.65547241911</c:v>
                </c:pt>
                <c:pt idx="1162">
                  <c:v>673599.38836969237</c:v>
                </c:pt>
                <c:pt idx="1163">
                  <c:v>675825.13425952138</c:v>
                </c:pt>
                <c:pt idx="1164">
                  <c:v>677991.03146354493</c:v>
                </c:pt>
                <c:pt idx="1165">
                  <c:v>680232.48208461248</c:v>
                </c:pt>
                <c:pt idx="1166">
                  <c:v>682413.67297937989</c:v>
                </c:pt>
                <c:pt idx="1167">
                  <c:v>684670.96245961159</c:v>
                </c:pt>
                <c:pt idx="1168">
                  <c:v>686867.57779229979</c:v>
                </c:pt>
                <c:pt idx="1169">
                  <c:v>689140.84167431539</c:v>
                </c:pt>
                <c:pt idx="1170">
                  <c:v>691353.01357263105</c:v>
                </c:pt>
                <c:pt idx="1171">
                  <c:v>693642.38883177028</c:v>
                </c:pt>
                <c:pt idx="1172">
                  <c:v>695870.25082155876</c:v>
                </c:pt>
                <c:pt idx="1173">
                  <c:v>698175.87588417274</c:v>
                </c:pt>
                <c:pt idx="1174">
                  <c:v>700419.56290729344</c:v>
                </c:pt>
                <c:pt idx="1175">
                  <c:v>702741.57766931714</c:v>
                </c:pt>
                <c:pt idx="1176">
                  <c:v>705001.22610178613</c:v>
                </c:pt>
                <c:pt idx="1177">
                  <c:v>707339.7719475897</c:v>
                </c:pt>
                <c:pt idx="1178">
                  <c:v>709615.51961799688</c:v>
                </c:pt>
                <c:pt idx="1179">
                  <c:v>711970.73943952017</c:v>
                </c:pt>
                <c:pt idx="1180">
                  <c:v>714262.72564772516</c:v>
                </c:pt>
                <c:pt idx="1181">
                  <c:v>716634.76386390685</c:v>
                </c:pt>
                <c:pt idx="1182">
                  <c:v>718943.12940001988</c:v>
                </c:pt>
                <c:pt idx="1183">
                  <c:v>721332.13197651855</c:v>
                </c:pt>
                <c:pt idx="1184">
                  <c:v>723657.01914017228</c:v>
                </c:pt>
                <c:pt idx="1185">
                  <c:v>726063.13360938814</c:v>
                </c:pt>
                <c:pt idx="1186">
                  <c:v>728404.68622929568</c:v>
                </c:pt>
                <c:pt idx="1187">
                  <c:v>730828.06171070016</c:v>
                </c:pt>
                <c:pt idx="1188">
                  <c:v>733186.42516452458</c:v>
                </c:pt>
                <c:pt idx="1189">
                  <c:v>735627.21238530055</c:v>
                </c:pt>
                <c:pt idx="1190">
                  <c:v>738002.53361981665</c:v>
                </c:pt>
                <c:pt idx="1191">
                  <c:v>740460.88493581337</c:v>
                </c:pt>
                <c:pt idx="1192">
                  <c:v>742853.31248738989</c:v>
                </c:pt>
                <c:pt idx="1193">
                  <c:v>745329.38190440228</c:v>
                </c:pt>
                <c:pt idx="1194">
                  <c:v>747739.06591979018</c:v>
                </c:pt>
                <c:pt idx="1195">
                  <c:v>750233.00911516848</c:v>
                </c:pt>
                <c:pt idx="1196">
                  <c:v>752660.10137261613</c:v>
                </c:pt>
                <c:pt idx="1197">
                  <c:v>755172.07571720588</c:v>
                </c:pt>
                <c:pt idx="1198">
                  <c:v>757616.72964790021</c:v>
                </c:pt>
                <c:pt idx="1199">
                  <c:v>760146.89422832115</c:v>
                </c:pt>
                <c:pt idx="1200">
                  <c:v>762609.26493816136</c:v>
                </c:pt>
                <c:pt idx="1201">
                  <c:v>765157.7805794389</c:v>
                </c:pt>
                <c:pt idx="1202">
                  <c:v>767638.02487114607</c:v>
                </c:pt>
                <c:pt idx="1203">
                  <c:v>770205.0541596876</c:v>
                </c:pt>
                <c:pt idx="1204">
                  <c:v>772703.33055526298</c:v>
                </c:pt>
                <c:pt idx="1205">
                  <c:v>775289.0378621968</c:v>
                </c:pt>
                <c:pt idx="1206">
                  <c:v>777805.50662572787</c:v>
                </c:pt>
                <c:pt idx="1207">
                  <c:v>780410.05813060957</c:v>
                </c:pt>
                <c:pt idx="1208">
                  <c:v>782944.8812914372</c:v>
                </c:pt>
                <c:pt idx="1209">
                  <c:v>785568.44500632025</c:v>
                </c:pt>
                <c:pt idx="1210">
                  <c:v>788121.78638256039</c:v>
                </c:pt>
                <c:pt idx="1211">
                  <c:v>790764.5321764556</c:v>
                </c:pt>
                <c:pt idx="1212">
                  <c:v>793336.55739890586</c:v>
                </c:pt>
                <c:pt idx="1213">
                  <c:v>795998.65702261182</c:v>
                </c:pt>
                <c:pt idx="1214">
                  <c:v>798589.53355902561</c:v>
                </c:pt>
                <c:pt idx="1215">
                  <c:v>801271.16067036788</c:v>
                </c:pt>
                <c:pt idx="1216">
                  <c:v>803881.0578501079</c:v>
                </c:pt>
                <c:pt idx="1217">
                  <c:v>806582.3880395689</c:v>
                </c:pt>
                <c:pt idx="1218">
                  <c:v>809211.47707866377</c:v>
                </c:pt>
                <c:pt idx="1219">
                  <c:v>811932.68789541675</c:v>
                </c:pt>
                <c:pt idx="1220">
                  <c:v>814581.14192201023</c:v>
                </c:pt>
                <c:pt idx="1221">
                  <c:v>817322.41290037252</c:v>
                </c:pt>
                <c:pt idx="1222">
                  <c:v>819990.40698057227</c:v>
                </c:pt>
                <c:pt idx="1223">
                  <c:v>822751.91966688214</c:v>
                </c:pt>
                <c:pt idx="1224">
                  <c:v>825439.63083103369</c:v>
                </c:pt>
                <c:pt idx="1225">
                  <c:v>828221.56881095399</c:v>
                </c:pt>
                <c:pt idx="1226">
                  <c:v>830929.17608031991</c:v>
                </c:pt>
                <c:pt idx="1227">
                  <c:v>833731.72500657686</c:v>
                </c:pt>
                <c:pt idx="1228">
                  <c:v>836459.40942046384</c:v>
                </c:pt>
                <c:pt idx="1229">
                  <c:v>839282.75704103499</c:v>
                </c:pt>
                <c:pt idx="1230">
                  <c:v>842030.70168433699</c:v>
                </c:pt>
                <c:pt idx="1231">
                  <c:v>844875.03787109454</c:v>
                </c:pt>
                <c:pt idx="1232">
                  <c:v>847643.42790229619</c:v>
                </c:pt>
                <c:pt idx="1233">
                  <c:v>850508.94468011206</c:v>
                </c:pt>
                <c:pt idx="1234">
                  <c:v>853297.96735973121</c:v>
                </c:pt>
                <c:pt idx="1235">
                  <c:v>856184.85893604788</c:v>
                </c:pt>
                <c:pt idx="1236">
                  <c:v>858994.70365555561</c:v>
                </c:pt>
                <c:pt idx="1237">
                  <c:v>861903.16645044624</c:v>
                </c:pt>
                <c:pt idx="1238">
                  <c:v>864734.02476163884</c:v>
                </c:pt>
                <c:pt idx="1239">
                  <c:v>867664.25743835082</c:v>
                </c:pt>
                <c:pt idx="1240">
                  <c:v>870516.32308321306</c:v>
                </c:pt>
                <c:pt idx="1241">
                  <c:v>873468.52657920902</c:v>
                </c:pt>
                <c:pt idx="1242">
                  <c:v>876341.99552026426</c:v>
                </c:pt>
                <c:pt idx="1243">
                  <c:v>879316.37307877536</c:v>
                </c:pt>
                <c:pt idx="1244">
                  <c:v>882211.44352992543</c:v>
                </c:pt>
                <c:pt idx="1245">
                  <c:v>885208.20073201612</c:v>
                </c:pt>
                <c:pt idx="1246">
                  <c:v>888125.07318989059</c:v>
                </c:pt>
                <c:pt idx="1247">
                  <c:v>891144.41798705573</c:v>
                </c:pt>
                <c:pt idx="1248">
                  <c:v>894083.2952628847</c:v>
                </c:pt>
                <c:pt idx="1249">
                  <c:v>897125.43801018491</c:v>
                </c:pt>
                <c:pt idx="1250">
                  <c:v>900086.52526218595</c:v>
                </c:pt>
                <c:pt idx="1251">
                  <c:v>903151.67875191732</c:v>
                </c:pt>
                <c:pt idx="1252">
                  <c:v>906135.18351822591</c:v>
                </c:pt>
                <c:pt idx="1253">
                  <c:v>909223.56301416887</c:v>
                </c:pt>
                <c:pt idx="1254">
                  <c:v>912229.69524631405</c:v>
                </c:pt>
                <c:pt idx="1255">
                  <c:v>915341.51851853193</c:v>
                </c:pt>
                <c:pt idx="1256">
                  <c:v>918370.49061546219</c:v>
                </c:pt>
                <c:pt idx="1257">
                  <c:v>921505.9779756926</c:v>
                </c:pt>
                <c:pt idx="1258">
                  <c:v>924558.00481837883</c:v>
                </c:pt>
                <c:pt idx="1259">
                  <c:v>927717.37915600359</c:v>
                </c:pt>
                <c:pt idx="1260">
                  <c:v>930792.67814261501</c:v>
                </c:pt>
                <c:pt idx="1261">
                  <c:v>933976.16496124538</c:v>
                </c:pt>
                <c:pt idx="1262">
                  <c:v>937074.9560429164</c:v>
                </c:pt>
                <c:pt idx="1263">
                  <c:v>940282.7834975759</c:v>
                </c:pt>
                <c:pt idx="1264">
                  <c:v>943405.28921477019</c:v>
                </c:pt>
                <c:pt idx="1265">
                  <c:v>946637.68814972439</c:v>
                </c:pt>
                <c:pt idx="1266">
                  <c:v>949784.13366921712</c:v>
                </c:pt>
                <c:pt idx="1267">
                  <c:v>953041.33765641891</c:v>
                </c:pt>
                <c:pt idx="1268">
                  <c:v>956211.95080889878</c:v>
                </c:pt>
                <c:pt idx="1269">
                  <c:v>959494.19618710061</c:v>
                </c:pt>
                <c:pt idx="1270">
                  <c:v>962689.20750541391</c:v>
                </c:pt>
                <c:pt idx="1271">
                  <c:v>965996.73341993615</c:v>
                </c:pt>
                <c:pt idx="1272">
                  <c:v>969216.37617797253</c:v>
                </c:pt>
                <c:pt idx="1273">
                  <c:v>972549.42462114408</c:v>
                </c:pt>
                <c:pt idx="1274">
                  <c:v>975793.93487339385</c:v>
                </c:pt>
                <c:pt idx="1275">
                  <c:v>979152.75072569365</c:v>
                </c:pt>
                <c:pt idx="1276">
                  <c:v>982422.3673474734</c:v>
                </c:pt>
                <c:pt idx="1277">
                  <c:v>985807.19841936347</c:v>
                </c:pt>
                <c:pt idx="1278">
                  <c:v>989102.16314772773</c:v>
                </c:pt>
                <c:pt idx="1279">
                  <c:v>992513.26022220787</c:v>
                </c:pt>
                <c:pt idx="1280">
                  <c:v>995833.81769757019</c:v>
                </c:pt>
                <c:pt idx="1281">
                  <c:v>999271.43457346782</c:v>
                </c:pt>
                <c:pt idx="1282">
                  <c:v>1002617.8323819388</c:v>
                </c:pt>
                <c:pt idx="1283">
                  <c:v>1006082.2259179339</c:v>
                </c:pt>
                <c:pt idx="1284">
                  <c:v>1009454.7146343777</c:v>
                </c:pt>
                <c:pt idx="1285">
                  <c:v>1012946.1447938003</c:v>
                </c:pt>
                <c:pt idx="1286">
                  <c:v>1016344.9780256487</c:v>
                </c:pt>
                <c:pt idx="1287">
                  <c:v>1019863.7079220421</c:v>
                </c:pt>
                <c:pt idx="1288">
                  <c:v>1023289.1423538594</c:v>
                </c:pt>
                <c:pt idx="1289">
                  <c:v>1026835.438297346</c:v>
                </c:pt>
                <c:pt idx="1290">
                  <c:v>1030287.7337361757</c:v>
                </c:pt>
                <c:pt idx="1291">
                  <c:v>1033861.8652806175</c:v>
                </c:pt>
                <c:pt idx="1292">
                  <c:v>1037341.284702117</c:v>
                </c:pt>
                <c:pt idx="1293">
                  <c:v>1040943.5246931073</c:v>
                </c:pt>
                <c:pt idx="1294">
                  <c:v>1044450.3342884851</c:v>
                </c:pt>
                <c:pt idx="1295">
                  <c:v>1048080.9589121778</c:v>
                </c:pt>
                <c:pt idx="1296">
                  <c:v>1051615.4281359639</c:v>
                </c:pt>
                <c:pt idx="1297">
                  <c:v>1055274.7169687632</c:v>
                </c:pt>
                <c:pt idx="1298">
                  <c:v>1058837.1185874073</c:v>
                </c:pt>
                <c:pt idx="1299">
                  <c:v>1062525.3546465302</c:v>
                </c:pt>
                <c:pt idx="1300">
                  <c:v>1066115.9647878639</c:v>
                </c:pt>
                <c:pt idx="1301">
                  <c:v>1069833.4345827934</c:v>
                </c:pt>
                <c:pt idx="1302">
                  <c:v>1073452.5327863658</c:v>
                </c:pt>
                <c:pt idx="1303">
                  <c:v>1077199.5263712155</c:v>
                </c:pt>
                <c:pt idx="1304">
                  <c:v>1080847.3956395218</c:v>
                </c:pt>
                <c:pt idx="1305">
                  <c:v>1084624.2066663296</c:v>
                </c:pt>
                <c:pt idx="1306">
                  <c:v>1088301.1335169491</c:v>
                </c:pt>
                <c:pt idx="1307">
                  <c:v>1092108.0592899267</c:v>
                </c:pt>
                <c:pt idx="1308">
                  <c:v>1095814.3338085809</c:v>
                </c:pt>
                <c:pt idx="1309">
                  <c:v>1099651.675339323</c:v>
                </c:pt>
                <c:pt idx="1310">
                  <c:v>1103387.5912339007</c:v>
                </c:pt>
                <c:pt idx="1311">
                  <c:v>1107255.6532975852</c:v>
                </c:pt>
                <c:pt idx="1312">
                  <c:v>1111021.5079531246</c:v>
                </c:pt>
                <c:pt idx="1313">
                  <c:v>1114920.5991457147</c:v>
                </c:pt>
                <c:pt idx="1314">
                  <c:v>1118716.6936803737</c:v>
                </c:pt>
                <c:pt idx="1315">
                  <c:v>1122647.1264768683</c:v>
                </c:pt>
                <c:pt idx="1316">
                  <c:v>1126473.765798901</c:v>
                </c:pt>
                <c:pt idx="1317">
                  <c:v>1130435.8566126155</c:v>
                </c:pt>
                <c:pt idx="1318">
                  <c:v>1134293.3494783915</c:v>
                </c:pt>
                <c:pt idx="1319">
                  <c:v>1138287.4187213206</c:v>
                </c:pt>
                <c:pt idx="1320">
                  <c:v>1142176.0777943765</c:v>
                </c:pt>
                <c:pt idx="1321">
                  <c:v>1146202.4499386582</c:v>
                </c:pt>
                <c:pt idx="1322">
                  <c:v>1150122.5918498451</c:v>
                </c:pt>
                <c:pt idx="1323">
                  <c:v>1154181.5954903311</c:v>
                </c:pt>
                <c:pt idx="1324">
                  <c:v>1158133.5408990327</c:v>
                </c:pt>
                <c:pt idx="1325">
                  <c:v>1162225.5088170136</c:v>
                </c:pt>
                <c:pt idx="1326">
                  <c:v>1166209.5824735085</c:v>
                </c:pt>
                <c:pt idx="1327">
                  <c:v>1170334.8517015937</c:v>
                </c:pt>
                <c:pt idx="1328">
                  <c:v>1174351.3825105436</c:v>
                </c:pt>
                <c:pt idx="1329">
                  <c:v>1178510.2943987434</c:v>
                </c:pt>
                <c:pt idx="1330">
                  <c:v>1182559.6154838563</c:v>
                </c:pt>
                <c:pt idx="1331">
                  <c:v>1186752.51576687</c:v>
                </c:pt>
                <c:pt idx="1332">
                  <c:v>1190834.9645367512</c:v>
                </c:pt>
                <c:pt idx="1333">
                  <c:v>1195062.2034025097</c:v>
                </c:pt>
                <c:pt idx="1334">
                  <c:v>1199178.1216177344</c:v>
                </c:pt>
                <c:pt idx="1335">
                  <c:v>1203440.0537772013</c:v>
                </c:pt>
                <c:pt idx="1336">
                  <c:v>1207589.7876186317</c:v>
                </c:pt>
                <c:pt idx="1337">
                  <c:v>1211886.7723769026</c:v>
                </c:pt>
                <c:pt idx="1338">
                  <c:v>1216070.6725152733</c:v>
                </c:pt>
                <c:pt idx="1339">
                  <c:v>1220403.0738440074</c:v>
                </c:pt>
                <c:pt idx="1340">
                  <c:v>1224621.4955108035</c:v>
                </c:pt>
                <c:pt idx="1341">
                  <c:v>1228989.6821219956</c:v>
                </c:pt>
                <c:pt idx="1342">
                  <c:v>1233242.9851816713</c:v>
                </c:pt>
                <c:pt idx="1343">
                  <c:v>1237647.3306028198</c:v>
                </c:pt>
                <c:pt idx="1344">
                  <c:v>1241935.8796263556</c:v>
                </c:pt>
                <c:pt idx="1345">
                  <c:v>1246376.7622770295</c:v>
                </c:pt>
                <c:pt idx="1346">
                  <c:v>1250700.9266168776</c:v>
                </c:pt>
                <c:pt idx="1347">
                  <c:v>1255178.729886737</c:v>
                </c:pt>
                <c:pt idx="1348">
                  <c:v>1259538.8837531994</c:v>
                </c:pt>
                <c:pt idx="1349">
                  <c:v>1264053.9960814812</c:v>
                </c:pt>
                <c:pt idx="1350">
                  <c:v>1268450.5186204994</c:v>
                </c:pt>
                <c:pt idx="1351">
                  <c:v>1273003.333577022</c:v>
                </c:pt>
                <c:pt idx="1352">
                  <c:v>1277436.6089494734</c:v>
                </c:pt>
                <c:pt idx="1353">
                  <c:v>1282027.5253171679</c:v>
                </c:pt>
                <c:pt idx="1354">
                  <c:v>1286497.9427796602</c:v>
                </c:pt>
                <c:pt idx="1355">
                  <c:v>1291127.3646386855</c:v>
                </c:pt>
                <c:pt idx="1356">
                  <c:v>1295635.318625892</c:v>
                </c:pt>
                <c:pt idx="1357">
                  <c:v>1300303.6554393459</c:v>
                </c:pt>
                <c:pt idx="1358">
                  <c:v>1304849.5456479241</c:v>
                </c:pt>
                <c:pt idx="1359">
                  <c:v>1309557.2123492234</c:v>
                </c:pt>
                <c:pt idx="1360">
                  <c:v>1314141.4438233369</c:v>
                </c:pt>
                <c:pt idx="1361">
                  <c:v>1318888.8609052503</c:v>
                </c:pt>
                <c:pt idx="1362">
                  <c:v>1323511.8441237523</c:v>
                </c:pt>
                <c:pt idx="1363">
                  <c:v>1328299.4377291636</c:v>
                </c:pt>
                <c:pt idx="1364">
                  <c:v>1332961.5886944502</c:v>
                </c:pt>
                <c:pt idx="1365">
                  <c:v>1337789.790708896</c:v>
                </c:pt>
                <c:pt idx="1366">
                  <c:v>1342491.531037495</c:v>
                </c:pt>
                <c:pt idx="1367">
                  <c:v>1347360.7791834548</c:v>
                </c:pt>
                <c:pt idx="1368">
                  <c:v>1352102.5361983657</c:v>
                </c:pt>
                <c:pt idx="1369">
                  <c:v>1357013.2741314434</c:v>
                </c:pt>
                <c:pt idx="1370">
                  <c:v>1361795.4809562892</c:v>
                </c:pt>
                <c:pt idx="1371">
                  <c:v>1366748.1583632252</c:v>
                </c:pt>
                <c:pt idx="1372">
                  <c:v>1371571.2540182353</c:v>
                </c:pt>
                <c:pt idx="1373">
                  <c:v>1376566.3267168717</c:v>
                </c:pt>
                <c:pt idx="1374">
                  <c:v>1381430.7562167584</c:v>
                </c:pt>
                <c:pt idx="1375">
                  <c:v>1386468.6862579559</c:v>
                </c:pt>
                <c:pt idx="1376">
                  <c:v>1391374.9007117045</c:v>
                </c:pt>
                <c:pt idx="1377">
                  <c:v>1396456.1564832635</c:v>
                </c:pt>
                <c:pt idx="1378">
                  <c:v>1401404.6131959145</c:v>
                </c:pt>
                <c:pt idx="1379">
                  <c:v>1406529.669528564</c:v>
                </c:pt>
                <c:pt idx="1380">
                  <c:v>1411520.8321049868</c:v>
                </c:pt>
                <c:pt idx="1381">
                  <c:v>1416690.1703804734</c:v>
                </c:pt>
                <c:pt idx="1382">
                  <c:v>1421724.5088312179</c:v>
                </c:pt>
                <c:pt idx="1383">
                  <c:v>1426938.6170925351</c:v>
                </c:pt>
                <c:pt idx="1384">
                  <c:v>1432016.6079417944</c:v>
                </c:pt>
                <c:pt idx="1385">
                  <c:v>1437275.9810056209</c:v>
                </c:pt>
                <c:pt idx="1386">
                  <c:v>1442398.1074013314</c:v>
                </c:pt>
                <c:pt idx="1387">
                  <c:v>1447703.2469727255</c:v>
                </c:pt>
                <c:pt idx="1388">
                  <c:v>1452869.9987989103</c:v>
                </c:pt>
                <c:pt idx="1389">
                  <c:v>1458221.4135882966</c:v>
                </c:pt>
                <c:pt idx="1390">
                  <c:v>1463433.287579638</c:v>
                </c:pt>
                <c:pt idx="1391">
                  <c:v>1468831.4934221632</c:v>
                </c:pt>
                <c:pt idx="1392">
                  <c:v>1474088.9932808974</c:v>
                </c:pt>
                <c:pt idx="1393">
                  <c:v>1479534.5132581906</c:v>
                </c:pt>
                <c:pt idx="1394">
                  <c:v>1484838.149773387</c:v>
                </c:pt>
                <c:pt idx="1395">
                  <c:v>1490331.5143377942</c:v>
                </c:pt>
                <c:pt idx="1396">
                  <c:v>1495681.805507022</c:v>
                </c:pt>
                <c:pt idx="1397">
                  <c:v>1501223.552608364</c:v>
                </c:pt>
                <c:pt idx="1398">
                  <c:v>1506621.0237618713</c:v>
                </c:pt>
                <c:pt idx="1399">
                  <c:v>1512211.6989767978</c:v>
                </c:pt>
                <c:pt idx="1400">
                  <c:v>1517656.8829042148</c:v>
                </c:pt>
                <c:pt idx="1401">
                  <c:v>1523297.0395681921</c:v>
                </c:pt>
                <c:pt idx="1402">
                  <c:v>1528790.476647831</c:v>
                </c:pt>
                <c:pt idx="1403">
                  <c:v>1534480.6759898569</c:v>
                </c:pt>
                <c:pt idx="1404">
                  <c:v>1540022.9143206775</c:v>
                </c:pt>
                <c:pt idx="1405">
                  <c:v>1545763.7256007637</c:v>
                </c:pt>
                <c:pt idx="1406">
                  <c:v>1551355.3211370639</c:v>
                </c:pt>
                <c:pt idx="1407">
                  <c:v>1557147.3217865592</c:v>
                </c:pt>
                <c:pt idx="1408">
                  <c:v>1562788.8384754467</c:v>
                </c:pt>
                <c:pt idx="1409">
                  <c:v>1568632.614240279</c:v>
                </c:pt>
                <c:pt idx="1410">
                  <c:v>1574324.6241620092</c:v>
                </c:pt>
                <c:pt idx="1411">
                  <c:v>1580220.7692489023</c:v>
                </c:pt>
                <c:pt idx="1412">
                  <c:v>1585963.8527601382</c:v>
                </c:pt>
                <c:pt idx="1413">
                  <c:v>1591912.9699858772</c:v>
                </c:pt>
                <c:pt idx="1414">
                  <c:v>1597707.7158659417</c:v>
                </c:pt>
                <c:pt idx="1415">
                  <c:v>1603710.4168097866</c:v>
                </c:pt>
                <c:pt idx="1416">
                  <c:v>1609557.4224099831</c:v>
                </c:pt>
                <c:pt idx="1417">
                  <c:v>1615614.327569253</c:v>
                </c:pt>
                <c:pt idx="1418">
                  <c:v>1621514.198965339</c:v>
                </c:pt>
                <c:pt idx="1419">
                  <c:v>1627625.9379143077</c:v>
                </c:pt>
                <c:pt idx="1420">
                  <c:v>1633579.2900621847</c:v>
                </c:pt>
                <c:pt idx="1421">
                  <c:v>1639746.5016143138</c:v>
                </c:pt>
                <c:pt idx="1422">
                  <c:v>1645753.9585090044</c:v>
                </c:pt>
                <c:pt idx="1423">
                  <c:v>1651977.2908826449</c:v>
                </c:pt>
                <c:pt idx="1424">
                  <c:v>1658039.4857206703</c:v>
                </c:pt>
                <c:pt idx="1425">
                  <c:v>1664319.5967082696</c:v>
                </c:pt>
                <c:pt idx="1426">
                  <c:v>1670437.1720534763</c:v>
                </c:pt>
                <c:pt idx="1427">
                  <c:v>1676774.7291944134</c:v>
                </c:pt>
                <c:pt idx="1428">
                  <c:v>1682948.3371473572</c:v>
                </c:pt>
                <c:pt idx="1429">
                  <c:v>1689344.017904487</c:v>
                </c:pt>
                <c:pt idx="1430">
                  <c:v>1695574.3202754608</c:v>
                </c:pt>
                <c:pt idx="1431">
                  <c:v>1702028.81221545</c:v>
                </c:pt>
                <c:pt idx="1432">
                  <c:v>1708316.4807012221</c:v>
                </c:pt>
                <c:pt idx="1433">
                  <c:v>1714830.4816787764</c:v>
                </c:pt>
                <c:pt idx="1434">
                  <c:v>1721176.1980431643</c:v>
                </c:pt>
                <c:pt idx="1435">
                  <c:v>1727750.4163892623</c:v>
                </c:pt>
                <c:pt idx="1436">
                  <c:v>1734154.8726476303</c:v>
                </c:pt>
                <c:pt idx="1437">
                  <c:v>1740790.0273618307</c:v>
                </c:pt>
                <c:pt idx="1438">
                  <c:v>1747253.9259695921</c:v>
                </c:pt>
                <c:pt idx="1439">
                  <c:v>1753950.7469165393</c:v>
                </c:pt>
                <c:pt idx="1440">
                  <c:v>1760474.8009617815</c:v>
                </c:pt>
                <c:pt idx="1441">
                  <c:v>1767234.0290720235</c:v>
                </c:pt>
                <c:pt idx="1442">
                  <c:v>1773818.9624723636</c:v>
                </c:pt>
                <c:pt idx="1443">
                  <c:v>1780641.3499475673</c:v>
                </c:pt>
                <c:pt idx="1444">
                  <c:v>1787287.8976513252</c:v>
                </c:pt>
                <c:pt idx="1445">
                  <c:v>1794174.2081740205</c:v>
                </c:pt>
                <c:pt idx="1446">
                  <c:v>1800883.1163658507</c:v>
                </c:pt>
                <c:pt idx="1447">
                  <c:v>1807834.1253138115</c:v>
                </c:pt>
                <c:pt idx="1448">
                  <c:v>1814606.1516248735</c:v>
                </c:pt>
                <c:pt idx="1449">
                  <c:v>1821622.6462902674</c:v>
                </c:pt>
                <c:pt idx="1450">
                  <c:v>1828458.5600130772</c:v>
                </c:pt>
                <c:pt idx="1451">
                  <c:v>1835541.3398264714</c:v>
                </c:pt>
                <c:pt idx="1452">
                  <c:v>1842441.9221345501</c:v>
                </c:pt>
                <c:pt idx="1453">
                  <c:v>1849591.7988939506</c:v>
                </c:pt>
                <c:pt idx="1454">
                  <c:v>1856557.843066382</c:v>
                </c:pt>
                <c:pt idx="1455">
                  <c:v>1863775.6411713932</c:v>
                </c:pt>
                <c:pt idx="1456">
                  <c:v>1870807.9528224382</c:v>
                </c:pt>
                <c:pt idx="1457">
                  <c:v>1878094.5095137006</c:v>
                </c:pt>
                <c:pt idx="1458">
                  <c:v>1885193.9068275758</c:v>
                </c:pt>
                <c:pt idx="1459">
                  <c:v>1892550.0724316163</c:v>
                </c:pt>
                <c:pt idx="1460">
                  <c:v>1899717.386402597</c:v>
                </c:pt>
                <c:pt idx="1461">
                  <c:v>1907144.0245822123</c:v>
                </c:pt>
                <c:pt idx="1462">
                  <c:v>1914380.0992601837</c:v>
                </c:pt>
                <c:pt idx="1463">
                  <c:v>1921878.0872705441</c:v>
                </c:pt>
                <c:pt idx="1464">
                  <c:v>1929183.7800121519</c:v>
                </c:pt>
                <c:pt idx="1465">
                  <c:v>1936754.0089627379</c:v>
                </c:pt>
                <c:pt idx="1466">
                  <c:v>1944130.1906882827</c:v>
                </c:pt>
                <c:pt idx="1467">
                  <c:v>1951773.5658108264</c:v>
                </c:pt>
                <c:pt idx="1468">
                  <c:v>1959221.1212670561</c:v>
                </c:pt>
                <c:pt idx="1469">
                  <c:v>1966938.56218965</c:v>
                </c:pt>
                <c:pt idx="1470">
                  <c:v>1974458.3902186023</c:v>
                </c:pt>
                <c:pt idx="1471">
                  <c:v>1982250.8312461425</c:v>
                </c:pt>
                <c:pt idx="1472">
                  <c:v>1989843.8450602177</c:v>
                </c:pt>
                <c:pt idx="1473">
                  <c:v>1997712.2354613193</c:v>
                </c:pt>
                <c:pt idx="1474">
                  <c:v>2005379.362924726</c:v>
                </c:pt>
                <c:pt idx="1475">
                  <c:v>2013324.6672253392</c:v>
                </c:pt>
                <c:pt idx="1476">
                  <c:v>2021066.8511421159</c:v>
                </c:pt>
                <c:pt idx="1477">
                  <c:v>2029090.0494259736</c:v>
                </c:pt>
                <c:pt idx="1478">
                  <c:v>2036908.247834706</c:v>
                </c:pt>
                <c:pt idx="1479">
                  <c:v>2045010.3360508347</c:v>
                </c:pt>
                <c:pt idx="1480">
                  <c:v>2052905.5225263361</c:v>
                </c:pt>
                <c:pt idx="1481">
                  <c:v>2061087.5128037778</c:v>
                </c:pt>
                <c:pt idx="1482">
                  <c:v>2069060.6767658519</c:v>
                </c:pt>
                <c:pt idx="1483">
                  <c:v>2077323.597735804</c:v>
                </c:pt>
                <c:pt idx="1484">
                  <c:v>2085375.7447653096</c:v>
                </c:pt>
                <c:pt idx="1485">
                  <c:v>2093720.6418909361</c:v>
                </c:pt>
                <c:pt idx="1486">
                  <c:v>2101852.7940533618</c:v>
                </c:pt>
                <c:pt idx="1487">
                  <c:v>2110280.7299674153</c:v>
                </c:pt>
                <c:pt idx="1488">
                  <c:v>2118493.9261441561</c:v>
                </c:pt>
                <c:pt idx="1489">
                  <c:v>2127005.9809946632</c:v>
                </c:pt>
                <c:pt idx="1490">
                  <c:v>2135301.277222225</c:v>
                </c:pt>
                <c:pt idx="1491">
                  <c:v>2143898.5490264576</c:v>
                </c:pt>
                <c:pt idx="1492">
                  <c:v>2152277.018843804</c:v>
                </c:pt>
                <c:pt idx="1493">
                  <c:v>2160960.6238507805</c:v>
                </c:pt>
                <c:pt idx="1494">
                  <c:v>2169423.3586550555</c:v>
                </c:pt>
                <c:pt idx="1495">
                  <c:v>2178194.4317167611</c:v>
                </c:pt>
                <c:pt idx="1496">
                  <c:v>2186742.5411275933</c:v>
                </c:pt>
                <c:pt idx="1497">
                  <c:v>2195602.2360792365</c:v>
                </c:pt>
                <c:pt idx="1498">
                  <c:v>2204236.8483119351</c:v>
                </c:pt>
                <c:pt idx="1499">
                  <c:v>2213186.3383614211</c:v>
                </c:pt>
                <c:pt idx="1500">
                  <c:v>2221908.6006092187</c:v>
                </c:pt>
                <c:pt idx="1501">
                  <c:v>2230949.0787361613</c:v>
                </c:pt>
                <c:pt idx="1502">
                  <c:v>2239760.1575618428</c:v>
                </c:pt>
                <c:pt idx="1503">
                  <c:v>2248892.8369263574</c:v>
                </c:pt>
                <c:pt idx="1504">
                  <c:v>2257793.9186635129</c:v>
                </c:pt>
                <c:pt idx="1505">
                  <c:v>2267020.0330250501</c:v>
                </c:pt>
                <c:pt idx="1506">
                  <c:v>2276012.3241892047</c:v>
                </c:pt>
                <c:pt idx="1507">
                  <c:v>2285333.1283357628</c:v>
                </c:pt>
                <c:pt idx="1508">
                  <c:v>2294417.8560457043</c:v>
                </c:pt>
                <c:pt idx="1509">
                  <c:v>2303834.6262336727</c:v>
                </c:pt>
                <c:pt idx="1510">
                  <c:v>2313013.0386432502</c:v>
                </c:pt>
                <c:pt idx="1511">
                  <c:v>2322527.0730482233</c:v>
                </c:pt>
                <c:pt idx="1512">
                  <c:v>2331800.4397889073</c:v>
                </c:pt>
                <c:pt idx="1513">
                  <c:v>2341413.0589677561</c:v>
                </c:pt>
                <c:pt idx="1514">
                  <c:v>2350782.6716023195</c:v>
                </c:pt>
                <c:pt idx="1515">
                  <c:v>2360495.2189668901</c:v>
                </c:pt>
                <c:pt idx="1516">
                  <c:v>2369962.3914544545</c:v>
                </c:pt>
                <c:pt idx="1517">
                  <c:v>2379776.2337571727</c:v>
                </c:pt>
                <c:pt idx="1518">
                  <c:v>2389342.3029300724</c:v>
                </c:pt>
                <c:pt idx="1519">
                  <c:v>2399258.8307618578</c:v>
                </c:pt>
                <c:pt idx="1520">
                  <c:v>2408925.1568145128</c:v>
                </c:pt>
                <c:pt idx="1521">
                  <c:v>2418945.785115378</c:v>
                </c:pt>
                <c:pt idx="1522">
                  <c:v>2428713.7521057036</c:v>
                </c:pt>
                <c:pt idx="1523">
                  <c:v>2438839.9206883069</c:v>
                </c:pt>
                <c:pt idx="1524">
                  <c:v>2448710.9370518569</c:v>
                </c:pt>
                <c:pt idx="1525">
                  <c:v>2458944.1111385399</c:v>
                </c:pt>
                <c:pt idx="1526">
                  <c:v>2468919.6102159233</c:v>
                </c:pt>
                <c:pt idx="1527">
                  <c:v>2479261.280989537</c:v>
                </c:pt>
                <c:pt idx="1528">
                  <c:v>2489342.7215673886</c:v>
                </c:pt>
                <c:pt idx="1529">
                  <c:v>2499794.4067363185</c:v>
                </c:pt>
                <c:pt idx="1530">
                  <c:v>2509983.273602277</c:v>
                </c:pt>
                <c:pt idx="1531">
                  <c:v>2520546.5179801891</c:v>
                </c:pt>
                <c:pt idx="1532">
                  <c:v>2530844.3224923187</c:v>
                </c:pt>
                <c:pt idx="1533">
                  <c:v>2541520.6985929362</c:v>
                </c:pt>
                <c:pt idx="1534">
                  <c:v>2551928.9792639716</c:v>
                </c:pt>
                <c:pt idx="1535">
                  <c:v>2562720.0879114708</c:v>
                </c:pt>
                <c:pt idx="1536">
                  <c:v>2573240.4110084204</c:v>
                </c:pt>
                <c:pt idx="1537">
                  <c:v>2584147.881963789</c:v>
                </c:pt>
                <c:pt idx="1538">
                  <c:v>2594781.8421232929</c:v>
                </c:pt>
                <c:pt idx="1539">
                  <c:v>2605807.3347272729</c:v>
                </c:pt>
                <c:pt idx="1540">
                  <c:v>2616556.5555872251</c:v>
                </c:pt>
                <c:pt idx="1541">
                  <c:v>2627701.7594202352</c:v>
                </c:pt>
                <c:pt idx="1542">
                  <c:v>2638567.8942681788</c:v>
                </c:pt>
                <c:pt idx="1543">
                  <c:v>2649834.5298278402</c:v>
                </c:pt>
                <c:pt idx="1544">
                  <c:v>2660819.2622666126</c:v>
                </c:pt>
                <c:pt idx="1545">
                  <c:v>2672209.0816633012</c:v>
                </c:pt>
                <c:pt idx="1546">
                  <c:v>2683314.1262945868</c:v>
                </c:pt>
                <c:pt idx="1547">
                  <c:v>2694828.9139657109</c:v>
                </c:pt>
                <c:pt idx="1548">
                  <c:v>2706056.0170918196</c:v>
                </c:pt>
                <c:pt idx="1549">
                  <c:v>2717697.5905353157</c:v>
                </c:pt>
                <c:pt idx="1550">
                  <c:v>2729048.5308800843</c:v>
                </c:pt>
                <c:pt idx="1551">
                  <c:v>2740818.7414077348</c:v>
                </c:pt>
                <c:pt idx="1552">
                  <c:v>2752295.3308568196</c:v>
                </c:pt>
                <c:pt idx="1553">
                  <c:v>2764196.0643680948</c:v>
                </c:pt>
                <c:pt idx="1554">
                  <c:v>2775800.1487295325</c:v>
                </c:pt>
                <c:pt idx="1555">
                  <c:v>2787833.326506502</c:v>
                </c:pt>
                <c:pt idx="1556">
                  <c:v>2799566.7862920151</c:v>
                </c:pt>
                <c:pt idx="1557">
                  <c:v>2811734.3658160577</c:v>
                </c:pt>
                <c:pt idx="1558">
                  <c:v>2823599.1170438607</c:v>
                </c:pt>
                <c:pt idx="1559">
                  <c:v>2835903.0928349164</c:v>
                </c:pt>
                <c:pt idx="1560">
                  <c:v>2847901.0878546461</c:v>
                </c:pt>
                <c:pt idx="1561">
                  <c:v>2860343.4923335989</c:v>
                </c:pt>
                <c:pt idx="1562">
                  <c:v>2872476.7206741301</c:v>
                </c:pt>
                <c:pt idx="1563">
                  <c:v>2885059.6250491799</c:v>
                </c:pt>
                <c:pt idx="1564">
                  <c:v>2897330.1142900083</c:v>
                </c:pt>
                <c:pt idx="1565">
                  <c:v>2910055.6294678082</c:v>
                </c:pt>
                <c:pt idx="1566">
                  <c:v>2922465.4461348881</c:v>
                </c:pt>
                <c:pt idx="1567">
                  <c:v>2935335.723657141</c:v>
                </c:pt>
                <c:pt idx="1568">
                  <c:v>2947886.9741437435</c:v>
                </c:pt>
                <c:pt idx="1569">
                  <c:v>2960904.2071502572</c:v>
                </c:pt>
                <c:pt idx="1570">
                  <c:v>2973599.0386639596</c:v>
                </c:pt>
                <c:pt idx="1571">
                  <c:v>2986765.4628828764</c:v>
                </c:pt>
                <c:pt idx="1572">
                  <c:v>2999606.0644192859</c:v>
                </c:pt>
                <c:pt idx="1573">
                  <c:v>3012923.9591854475</c:v>
                </c:pt>
                <c:pt idx="1574">
                  <c:v>3025912.562529726</c:v>
                </c:pt>
                <c:pt idx="1575">
                  <c:v>3039384.2518321052</c:v>
                </c:pt>
                <c:pt idx="1576">
                  <c:v>3052523.1325891106</c:v>
                </c:pt>
                <c:pt idx="1577">
                  <c:v>3066150.9861483169</c:v>
                </c:pt>
                <c:pt idx="1578">
                  <c:v>3079442.4648022978</c:v>
                </c:pt>
                <c:pt idx="1579">
                  <c:v>3093228.8991790619</c:v>
                </c:pt>
                <c:pt idx="1580">
                  <c:v>3106675.3421840463</c:v>
                </c:pt>
                <c:pt idx="1581">
                  <c:v>3120622.8219197909</c:v>
                </c:pt>
                <c:pt idx="1582">
                  <c:v>3134226.6428215294</c:v>
                </c:pt>
                <c:pt idx="1583">
                  <c:v>3148337.6816121056</c:v>
                </c:pt>
                <c:pt idx="1584">
                  <c:v>3162101.3422027193</c:v>
                </c:pt>
                <c:pt idx="1585">
                  <c:v>3176378.5041064508</c:v>
                </c:pt>
                <c:pt idx="1586">
                  <c:v>3190304.5156128751</c:v>
                </c:pt>
                <c:pt idx="1587">
                  <c:v>3204750.4162940159</c:v>
                </c:pt>
                <c:pt idx="1588">
                  <c:v>3218841.340601407</c:v>
                </c:pt>
                <c:pt idx="1589">
                  <c:v>3233458.6486102561</c:v>
                </c:pt>
                <c:pt idx="1590">
                  <c:v>3247717.0995215988</c:v>
                </c:pt>
                <c:pt idx="1591">
                  <c:v>3262508.5376125532</c:v>
                </c:pt>
                <c:pt idx="1592">
                  <c:v>3276937.1821455802</c:v>
                </c:pt>
                <c:pt idx="1593">
                  <c:v>3291905.5286344332</c:v>
                </c:pt>
                <c:pt idx="1594">
                  <c:v>3306507.0883573182</c:v>
                </c:pt>
                <c:pt idx="1595">
                  <c:v>3321655.1785190902</c:v>
                </c:pt>
                <c:pt idx="1596">
                  <c:v>3336432.4309261553</c:v>
                </c:pt>
                <c:pt idx="1597">
                  <c:v>3351763.1584350527</c:v>
                </c:pt>
                <c:pt idx="1598">
                  <c:v>3366718.9383638864</c:v>
                </c:pt>
                <c:pt idx="1599">
                  <c:v>3382235.2567765862</c:v>
                </c:pt>
                <c:pt idx="1600">
                  <c:v>3397372.4578681146</c:v>
                </c:pt>
                <c:pt idx="1601">
                  <c:v>3413077.3821521895</c:v>
                </c:pt>
                <c:pt idx="1602">
                  <c:v>3428398.958355152</c:v>
                </c:pt>
                <c:pt idx="1603">
                  <c:v>3444295.5664640232</c:v>
                </c:pt>
                <c:pt idx="1604">
                  <c:v>3459804.5335853957</c:v>
                </c:pt>
                <c:pt idx="1605">
                  <c:v>3475895.9680815991</c:v>
                </c:pt>
                <c:pt idx="1606">
                  <c:v>3491595.4053846775</c:v>
                </c:pt>
                <c:pt idx="1607">
                  <c:v>3507884.875113098</c:v>
                </c:pt>
                <c:pt idx="1608">
                  <c:v>3523777.9269649046</c:v>
                </c:pt>
                <c:pt idx="1609">
                  <c:v>3540268.7087777806</c:v>
                </c:pt>
                <c:pt idx="1610">
                  <c:v>3556358.5863476158</c:v>
                </c:pt>
                <c:pt idx="1611">
                  <c:v>3573054.0268832236</c:v>
                </c:pt>
                <c:pt idx="1612">
                  <c:v>3589344.0098941177</c:v>
                </c:pt>
                <c:pt idx="1613">
                  <c:v>3606247.5274110315</c:v>
                </c:pt>
                <c:pt idx="1614">
                  <c:v>3622740.9659461472</c:v>
                </c:pt>
                <c:pt idx="1615">
                  <c:v>3639856.0522151389</c:v>
                </c:pt>
                <c:pt idx="1616">
                  <c:v>3656556.3685810529</c:v>
                </c:pt>
                <c:pt idx="1617">
                  <c:v>3673886.590836728</c:v>
                </c:pt>
                <c:pt idx="1618">
                  <c:v>3690797.2814856898</c:v>
                </c:pt>
                <c:pt idx="1619">
                  <c:v>3708346.2844401039</c:v>
                </c:pt>
                <c:pt idx="1620">
                  <c:v>3725470.921953415</c:v>
                </c:pt>
                <c:pt idx="1621">
                  <c:v>3743242.4298738735</c:v>
                </c:pt>
                <c:pt idx="1622">
                  <c:v>3760584.665008809</c:v>
                </c:pt>
                <c:pt idx="1623">
                  <c:v>3778582.4838622911</c:v>
                </c:pt>
                <c:pt idx="1624">
                  <c:v>3796146.0476647601</c:v>
                </c:pt>
                <c:pt idx="1625">
                  <c:v>3814374.0673315516</c:v>
                </c:pt>
                <c:pt idx="1626">
                  <c:v>3832162.7733169957</c:v>
                </c:pt>
                <c:pt idx="1627">
                  <c:v>3850624.9698759518</c:v>
                </c:pt>
                <c:pt idx="1628">
                  <c:v>3868642.7162812338</c:v>
                </c:pt>
                <c:pt idx="1629">
                  <c:v>3887343.1543694767</c:v>
                </c:pt>
                <c:pt idx="1630">
                  <c:v>3905593.926478073</c:v>
                </c:pt>
                <c:pt idx="1631">
                  <c:v>3924536.7617280618</c:v>
                </c:pt>
                <c:pt idx="1632">
                  <c:v>3943024.6342719216</c:v>
                </c:pt>
                <c:pt idx="1633">
                  <c:v>3962214.1158286161</c:v>
                </c:pt>
                <c:pt idx="1634">
                  <c:v>3980943.2554689022</c:v>
                </c:pt>
                <c:pt idx="1635">
                  <c:v>4000383.728590264</c:v>
                </c:pt>
                <c:pt idx="1636">
                  <c:v>4019358.3964808169</c:v>
                </c:pt>
                <c:pt idx="1637">
                  <c:v>4039054.305224895</c:v>
                </c:pt>
                <c:pt idx="1638">
                  <c:v>4058278.8596608243</c:v>
                </c:pt>
                <c:pt idx="1639">
                  <c:v>4078234.7496626112</c:v>
                </c:pt>
                <c:pt idx="1640">
                  <c:v>4097713.6488180123</c:v>
                </c:pt>
                <c:pt idx="1641">
                  <c:v>4117934.1701598638</c:v>
                </c:pt>
                <c:pt idx="1642">
                  <c:v>4137671.9749177154</c:v>
                </c:pt>
                <c:pt idx="1643">
                  <c:v>4158161.8850966259</c:v>
                </c:pt>
                <c:pt idx="1644">
                  <c:v>4178163.2619746984</c:v>
                </c:pt>
                <c:pt idx="1645">
                  <c:v>4198927.4289705455</c:v>
                </c:pt>
                <c:pt idx="1646">
                  <c:v>4219197.1531470669</c:v>
                </c:pt>
                <c:pt idx="1647">
                  <c:v>4240240.5585958632</c:v>
                </c:pt>
                <c:pt idx="1648">
                  <c:v>4260783.5170388166</c:v>
                </c:pt>
                <c:pt idx="1649">
                  <c:v>4282111.2595149195</c:v>
                </c:pt>
                <c:pt idx="1650">
                  <c:v>4302932.4542193906</c:v>
                </c:pt>
                <c:pt idx="1651">
                  <c:v>4324549.7526311865</c:v>
                </c:pt>
                <c:pt idx="1652">
                  <c:v>4345654.3039688449</c:v>
                </c:pt>
                <c:pt idx="1653">
                  <c:v>4367566.5010725958</c:v>
                </c:pt>
                <c:pt idx="1654">
                  <c:v>4388959.65125788</c:v>
                </c:pt>
                <c:pt idx="1655">
                  <c:v>4411172.2172942758</c:v>
                </c:pt>
                <c:pt idx="1656">
                  <c:v>4432859.3339722753</c:v>
                </c:pt>
                <c:pt idx="1657">
                  <c:v>4455377.8704310171</c:v>
                </c:pt>
                <c:pt idx="1658">
                  <c:v>4477364.4503916558</c:v>
                </c:pt>
                <c:pt idx="1659">
                  <c:v>4500194.6939089168</c:v>
                </c:pt>
                <c:pt idx="1660">
                  <c:v>4522486.3669330943</c:v>
                </c:pt>
                <c:pt idx="1661">
                  <c:v>4545634.1933278563</c:v>
                </c:pt>
                <c:pt idx="1662">
                  <c:v>4568236.7261706451</c:v>
                </c:pt>
                <c:pt idx="1663">
                  <c:v>4591708.1546251811</c:v>
                </c:pt>
                <c:pt idx="1664">
                  <c:v>4614627.4551416794</c:v>
                </c:pt>
                <c:pt idx="1665">
                  <c:v>4638428.6525327945</c:v>
                </c:pt>
                <c:pt idx="1666">
                  <c:v>4661670.7739534015</c:v>
                </c:pt>
                <c:pt idx="1667">
                  <c:v>4685808.059339921</c:v>
                </c:pt>
                <c:pt idx="1668">
                  <c:v>4709379.2047003433</c:v>
                </c:pt>
                <c:pt idx="1669">
                  <c:v>4733859.0539742839</c:v>
                </c:pt>
                <c:pt idx="1670">
                  <c:v>4757765.5807074606</c:v>
                </c:pt>
                <c:pt idx="1671">
                  <c:v>4782594.6314156298</c:v>
                </c:pt>
                <c:pt idx="1672">
                  <c:v>4806843.0561121488</c:v>
                </c:pt>
                <c:pt idx="1673">
                  <c:v>4832028.11245507</c:v>
                </c:pt>
                <c:pt idx="1674">
                  <c:v>4856625.1157997847</c:v>
                </c:pt>
                <c:pt idx="1675">
                  <c:v>4882173.1538160201</c:v>
                </c:pt>
                <c:pt idx="1676">
                  <c:v>4907125.5857078573</c:v>
                </c:pt>
                <c:pt idx="1677">
                  <c:v>4933043.7586516682</c:v>
                </c:pt>
                <c:pt idx="1678">
                  <c:v>4958358.6435150867</c:v>
                </c:pt>
                <c:pt idx="1679">
                  <c:v>4984654.2874356322</c:v>
                </c:pt>
                <c:pt idx="1680">
                  <c:v>5010338.8297317987</c:v>
                </c:pt>
                <c:pt idx="1681">
                  <c:v>5037019.4692631429</c:v>
                </c:pt>
                <c:pt idx="1682">
                  <c:v>5063081.0592099428</c:v>
                </c:pt>
                <c:pt idx="1683">
                  <c:v>5090154.4135806765</c:v>
                </c:pt>
                <c:pt idx="1684">
                  <c:v>5116600.6330900928</c:v>
                </c:pt>
                <c:pt idx="1685">
                  <c:v>5144074.6223628763</c:v>
                </c:pt>
                <c:pt idx="1686">
                  <c:v>5170913.2512067631</c:v>
                </c:pt>
                <c:pt idx="1687">
                  <c:v>5198796.0027572419</c:v>
                </c:pt>
                <c:pt idx="1688">
                  <c:v>5226035.0249699224</c:v>
                </c:pt>
                <c:pt idx="1689">
                  <c:v>5254334.8802170139</c:v>
                </c:pt>
                <c:pt idx="1690">
                  <c:v>5281982.4907472832</c:v>
                </c:pt>
                <c:pt idx="1691">
                  <c:v>5310708.0121446485</c:v>
                </c:pt>
                <c:pt idx="1692">
                  <c:v>5338772.6237669187</c:v>
                </c:pt>
                <c:pt idx="1693">
                  <c:v>5367932.6020692019</c:v>
                </c:pt>
                <c:pt idx="1694">
                  <c:v>5396422.8525664965</c:v>
                </c:pt>
                <c:pt idx="1695">
                  <c:v>5426026.3143814169</c:v>
                </c:pt>
                <c:pt idx="1696">
                  <c:v>5454951.0740125999</c:v>
                </c:pt>
                <c:pt idx="1697">
                  <c:v>5485007.2896531606</c:v>
                </c:pt>
                <c:pt idx="1698">
                  <c:v>5514375.6689174511</c:v>
                </c:pt>
                <c:pt idx="1699">
                  <c:v>5544894.1605675872</c:v>
                </c:pt>
                <c:pt idx="1700">
                  <c:v>5574715.5182799799</c:v>
                </c:pt>
                <c:pt idx="1701">
                  <c:v>5605706.0684886165</c:v>
                </c:pt>
                <c:pt idx="1702">
                  <c:v>5635990.0201814966</c:v>
                </c:pt>
                <c:pt idx="1703">
                  <c:v>5667462.680700358</c:v>
                </c:pt>
                <c:pt idx="1704">
                  <c:v>5698219.1073656948</c:v>
                </c:pt>
                <c:pt idx="1705">
                  <c:v>5730184.2083469229</c:v>
                </c:pt>
                <c:pt idx="1706">
                  <c:v>5761423.265536326</c:v>
                </c:pt>
                <c:pt idx="1707">
                  <c:v>5793891.4251075778</c:v>
                </c:pt>
                <c:pt idx="1708">
                  <c:v>5825623.5524062579</c:v>
                </c:pt>
                <c:pt idx="1709">
                  <c:v>5858605.6866411297</c:v>
                </c:pt>
                <c:pt idx="1710">
                  <c:v>5890841.6175348945</c:v>
                </c:pt>
                <c:pt idx="1711">
                  <c:v>5924348.9508373486</c:v>
                </c:pt>
                <c:pt idx="1712">
                  <c:v>5957099.7229906209</c:v>
                </c:pt>
                <c:pt idx="1713">
                  <c:v>5991143.798914453</c:v>
                </c:pt>
                <c:pt idx="1714">
                  <c:v>6024420.7648801096</c:v>
                </c:pt>
                <c:pt idx="1715">
                  <c:v>6059013.4574040789</c:v>
                </c:pt>
                <c:pt idx="1716">
                  <c:v>6092828.295786066</c:v>
                </c:pt>
                <c:pt idx="1717">
                  <c:v>6127981.8210674077</c:v>
                </c:pt>
                <c:pt idx="1718">
                  <c:v>6162346.5481585274</c:v>
                </c:pt>
                <c:pt idx="1719">
                  <c:v>6198073.4767886689</c:v>
                </c:pt>
                <c:pt idx="1720">
                  <c:v>6233000.4587074555</c:v>
                </c:pt>
                <c:pt idx="1721">
                  <c:v>6269313.7284948574</c:v>
                </c:pt>
                <c:pt idx="1722">
                  <c:v>6304815.69384633</c:v>
                </c:pt>
                <c:pt idx="1723">
                  <c:v>6341728.6231533187</c:v>
                </c:pt>
                <c:pt idx="1724">
                  <c:v>6377818.6762401592</c:v>
                </c:pt>
                <c:pt idx="1725">
                  <c:v>6415344.9779016664</c:v>
                </c:pt>
                <c:pt idx="1726">
                  <c:v>6452036.6125140619</c:v>
                </c:pt>
                <c:pt idx="1727">
                  <c:v>6490190.4083679635</c:v>
                </c:pt>
                <c:pt idx="1728">
                  <c:v>6527497.5221816283</c:v>
                </c:pt>
                <c:pt idx="1729">
                  <c:v>6566293.3582424056</c:v>
                </c:pt>
                <c:pt idx="1730">
                  <c:v>6604230.2678561397</c:v>
                </c:pt>
                <c:pt idx="1731">
                  <c:v>6643683.1301650079</c:v>
                </c:pt>
                <c:pt idx="1732">
                  <c:v>6682264.5868113814</c:v>
                </c:pt>
                <c:pt idx="1733">
                  <c:v>6722389.9179983186</c:v>
                </c:pt>
                <c:pt idx="1734">
                  <c:v>6761631.1239623846</c:v>
                </c:pt>
                <c:pt idx="1735">
                  <c:v>6802444.8405576283</c:v>
                </c:pt>
                <c:pt idx="1736">
                  <c:v>6842361.4663414871</c:v>
                </c:pt>
                <c:pt idx="1737">
                  <c:v>6883879.9768760763</c:v>
                </c:pt>
                <c:pt idx="1738">
                  <c:v>6924488.1791485734</c:v>
                </c:pt>
                <c:pt idx="1739">
                  <c:v>6966728.4030861799</c:v>
                </c:pt>
                <c:pt idx="1740">
                  <c:v>7008044.8434603391</c:v>
                </c:pt>
                <c:pt idx="1741">
                  <c:v>7051024.2310051825</c:v>
                </c:pt>
                <c:pt idx="1742">
                  <c:v>7093066.0956876175</c:v>
                </c:pt>
                <c:pt idx="1743">
                  <c:v>7136802.6485159434</c:v>
                </c:pt>
                <c:pt idx="1744">
                  <c:v>7179587.6688759979</c:v>
                </c:pt>
                <c:pt idx="1745">
                  <c:v>7224099.9618416466</c:v>
                </c:pt>
                <c:pt idx="1746">
                  <c:v>7267646.4359508231</c:v>
                </c:pt>
                <c:pt idx="1747">
                  <c:v>7312953.6398184374</c:v>
                </c:pt>
                <c:pt idx="1748">
                  <c:v>7357280.4550136179</c:v>
                </c:pt>
                <c:pt idx="1749">
                  <c:v>7403402.3602768388</c:v>
                </c:pt>
                <c:pt idx="1750">
                  <c:v>7448529.0168042975</c:v>
                </c:pt>
                <c:pt idx="1751">
                  <c:v>7495486.0586493304</c:v>
                </c:pt>
                <c:pt idx="1752">
                  <c:v>7541432.6944506317</c:v>
                </c:pt>
                <c:pt idx="1753">
                  <c:v>7589245.9789300514</c:v>
                </c:pt>
                <c:pt idx="1754">
                  <c:v>7636033.3956341026</c:v>
                </c:pt>
                <c:pt idx="1755">
                  <c:v>7684724.7271196479</c:v>
                </c:pt>
                <c:pt idx="1756">
                  <c:v>7732374.4173100013</c:v>
                </c:pt>
                <c:pt idx="1757">
                  <c:v>7781966.3272976624</c:v>
                </c:pt>
                <c:pt idx="1758">
                  <c:v>7830500.50312851</c:v>
                </c:pt>
                <c:pt idx="1759">
                  <c:v>7881016.2804741021</c:v>
                </c:pt>
                <c:pt idx="1760">
                  <c:v>7930457.9037130959</c:v>
                </c:pt>
                <c:pt idx="1761">
                  <c:v>7981921.6263817158</c:v>
                </c:pt>
                <c:pt idx="1762">
                  <c:v>8032294.439963189</c:v>
                </c:pt>
                <c:pt idx="1763">
                  <c:v>8084731.0083814068</c:v>
                </c:pt>
                <c:pt idx="1764">
                  <c:v>8136059.5695592817</c:v>
                </c:pt>
                <c:pt idx="1765">
                  <c:v>8189494.7416651277</c:v>
                </c:pt>
                <c:pt idx="1766">
                  <c:v>8241804.4568602555</c:v>
                </c:pt>
                <c:pt idx="1767">
                  <c:v>8296264.8849527035</c:v>
                </c:pt>
                <c:pt idx="1768">
                  <c:v>8349582.0463968692</c:v>
                </c:pt>
                <c:pt idx="1769">
                  <c:v>8405095.315892607</c:v>
                </c:pt>
                <c:pt idx="1770">
                  <c:v>8459447.1401776224</c:v>
                </c:pt>
                <c:pt idx="1771">
                  <c:v>8516041.8103917781</c:v>
                </c:pt>
                <c:pt idx="1772">
                  <c:v>8571456.4790400751</c:v>
                </c:pt>
                <c:pt idx="1773">
                  <c:v>8629162.1261146888</c:v>
                </c:pt>
                <c:pt idx="1774">
                  <c:v>8685668.8282957915</c:v>
                </c:pt>
                <c:pt idx="1775">
                  <c:v>8744516.0904087219</c:v>
                </c:pt>
                <c:pt idx="1776">
                  <c:v>8802145.0679351259</c:v>
                </c:pt>
                <c:pt idx="1777">
                  <c:v>8862165.6929320265</c:v>
                </c:pt>
                <c:pt idx="1778">
                  <c:v>8920948.2876772713</c:v>
                </c:pt>
                <c:pt idx="1779">
                  <c:v>8982175.183278989</c:v>
                </c:pt>
                <c:pt idx="1780">
                  <c:v>9042143.887171017</c:v>
                </c:pt>
                <c:pt idx="1781">
                  <c:v>9104611.1739201248</c:v>
                </c:pt>
                <c:pt idx="1782">
                  <c:v>9165799.6816742849</c:v>
                </c:pt>
                <c:pt idx="1783">
                  <c:v>9229542.748796314</c:v>
                </c:pt>
                <c:pt idx="1784">
                  <c:v>9291986.0135647245</c:v>
                </c:pt>
                <c:pt idx="1785">
                  <c:v>9357041.5779325552</c:v>
                </c:pt>
                <c:pt idx="1786">
                  <c:v>9420775.8700590152</c:v>
                </c:pt>
                <c:pt idx="1787">
                  <c:v>9487182.0384633932</c:v>
                </c:pt>
                <c:pt idx="1788">
                  <c:v>9552245.0075477473</c:v>
                </c:pt>
                <c:pt idx="1789">
                  <c:v>9620041.342491189</c:v>
                </c:pt>
                <c:pt idx="1790">
                  <c:v>9686472.0829823017</c:v>
                </c:pt>
                <c:pt idx="1791">
                  <c:v>9755699.6722318176</c:v>
                </c:pt>
                <c:pt idx="1792">
                  <c:v>9823538.792784838</c:v>
                </c:pt>
                <c:pt idx="1793">
                  <c:v>9894240.3229347207</c:v>
                </c:pt>
                <c:pt idx="1794">
                  <c:v>9963530.0197872166</c:v>
                </c:pt>
                <c:pt idx="1795">
                  <c:v>10035749.854104783</c:v>
                </c:pt>
                <c:pt idx="1796">
                  <c:v>10106533.988744713</c:v>
                </c:pt>
                <c:pt idx="1797">
                  <c:v>10180318.249591846</c:v>
                </c:pt>
                <c:pt idx="1798">
                  <c:v>10252642.431013716</c:v>
                </c:pt>
                <c:pt idx="1799">
                  <c:v>10328039.087160887</c:v>
                </c:pt>
                <c:pt idx="1800">
                  <c:v>10401950.759027941</c:v>
                </c:pt>
                <c:pt idx="1801">
                  <c:v>10479009.718201714</c:v>
                </c:pt>
                <c:pt idx="1802">
                  <c:v>10554558.251259323</c:v>
                </c:pt>
                <c:pt idx="1803">
                  <c:v>10633331.458293555</c:v>
                </c:pt>
                <c:pt idx="1804">
                  <c:v>10710568.248405516</c:v>
                </c:pt>
                <c:pt idx="1805">
                  <c:v>10791109.789394591</c:v>
                </c:pt>
                <c:pt idx="1806">
                  <c:v>10870088.361605257</c:v>
                </c:pt>
                <c:pt idx="1807">
                  <c:v>10952454.574491672</c:v>
                </c:pt>
                <c:pt idx="1808">
                  <c:v>11033230.693549745</c:v>
                </c:pt>
                <c:pt idx="1809">
                  <c:v>11117480.285614431</c:v>
                </c:pt>
                <c:pt idx="1810">
                  <c:v>11200112.073431069</c:v>
                </c:pt>
                <c:pt idx="1811">
                  <c:v>11286306.246192958</c:v>
                </c:pt>
                <c:pt idx="1812">
                  <c:v>11370854.306746079</c:v>
                </c:pt>
                <c:pt idx="1813">
                  <c:v>11459056.88882184</c:v>
                </c:pt>
                <c:pt idx="1814">
                  <c:v>11545584.441063009</c:v>
                </c:pt>
                <c:pt idx="1815">
                  <c:v>11635862.029584</c:v>
                </c:pt>
                <c:pt idx="1816">
                  <c:v>11724435.048951458</c:v>
                </c:pt>
                <c:pt idx="1817">
                  <c:v>11816857.160187516</c:v>
                </c:pt>
                <c:pt idx="1818">
                  <c:v>11907544.529382076</c:v>
                </c:pt>
                <c:pt idx="1819">
                  <c:v>12002183.759277806</c:v>
                </c:pt>
                <c:pt idx="1820">
                  <c:v>12095057.429015839</c:v>
                </c:pt>
                <c:pt idx="1821">
                  <c:v>12191989.624409121</c:v>
                </c:pt>
                <c:pt idx="1822">
                  <c:v>12287124.784930676</c:v>
                </c:pt>
                <c:pt idx="1823">
                  <c:v>12386429.22628969</c:v>
                </c:pt>
                <c:pt idx="1824">
                  <c:v>12483904.490470309</c:v>
                </c:pt>
                <c:pt idx="1825">
                  <c:v>12585664.087063771</c:v>
                </c:pt>
                <c:pt idx="1826">
                  <c:v>12685561.686055029</c:v>
                </c:pt>
                <c:pt idx="1827">
                  <c:v>12789863.184552185</c:v>
                </c:pt>
                <c:pt idx="1828">
                  <c:v>12892269.176961582</c:v>
                </c:pt>
                <c:pt idx="1829">
                  <c:v>12999203.384552483</c:v>
                </c:pt>
                <c:pt idx="1830">
                  <c:v>13104207.880268278</c:v>
                </c:pt>
                <c:pt idx="1831">
                  <c:v>13213869.903495485</c:v>
                </c:pt>
                <c:pt idx="1832">
                  <c:v>13321567.303365583</c:v>
                </c:pt>
                <c:pt idx="1833">
                  <c:v>13434056.803972777</c:v>
                </c:pt>
                <c:pt idx="1834">
                  <c:v>13544546.056662593</c:v>
                </c:pt>
                <c:pt idx="1835">
                  <c:v>13659967.52589128</c:v>
                </c:pt>
                <c:pt idx="1836">
                  <c:v>13773352.40337258</c:v>
                </c:pt>
                <c:pt idx="1837">
                  <c:v>13891815.456275843</c:v>
                </c:pt>
                <c:pt idx="1838">
                  <c:v>14008204.849543879</c:v>
                </c:pt>
                <c:pt idx="1839">
                  <c:v>14129824.541041367</c:v>
                </c:pt>
                <c:pt idx="1840">
                  <c:v>14249332.777810756</c:v>
                </c:pt>
                <c:pt idx="1841">
                  <c:v>14374229.942381831</c:v>
                </c:pt>
                <c:pt idx="1842">
                  <c:v>14496977.1286921</c:v>
                </c:pt>
                <c:pt idx="1843">
                  <c:v>14625278.745793996</c:v>
                </c:pt>
                <c:pt idx="1844">
                  <c:v>14751391.133648276</c:v>
                </c:pt>
                <c:pt idx="1845">
                  <c:v>14883230.721160624</c:v>
                </c:pt>
                <c:pt idx="1846">
                  <c:v>15012841.104542766</c:v>
                </c:pt>
                <c:pt idx="1847">
                  <c:v>15148359.142777365</c:v>
                </c:pt>
                <c:pt idx="1848">
                  <c:v>15281607.284633517</c:v>
                </c:pt>
                <c:pt idx="1849">
                  <c:v>15420951.67371591</c:v>
                </c:pt>
                <c:pt idx="1850">
                  <c:v>15557984.766763344</c:v>
                </c:pt>
                <c:pt idx="1851">
                  <c:v>15701311.320489192</c:v>
                </c:pt>
                <c:pt idx="1852">
                  <c:v>15842284.485019365</c:v>
                </c:pt>
                <c:pt idx="1853">
                  <c:v>15989757.464625783</c:v>
                </c:pt>
                <c:pt idx="1854">
                  <c:v>16134834.286812747</c:v>
                </c:pt>
                <c:pt idx="1855">
                  <c:v>16286626.978477869</c:v>
                </c:pt>
                <c:pt idx="1856">
                  <c:v>16435980.093090182</c:v>
                </c:pt>
                <c:pt idx="1857">
                  <c:v>16592275.433398716</c:v>
                </c:pt>
                <c:pt idx="1858">
                  <c:v>16746087.155247245</c:v>
                </c:pt>
                <c:pt idx="1859">
                  <c:v>16907078.409334403</c:v>
                </c:pt>
                <c:pt idx="1860">
                  <c:v>17065541.418278337</c:v>
                </c:pt>
                <c:pt idx="1861">
                  <c:v>17231432.915903188</c:v>
                </c:pt>
                <c:pt idx="1862">
                  <c:v>17394751.000791248</c:v>
                </c:pt>
                <c:pt idx="1863">
                  <c:v>17565758.936195772</c:v>
                </c:pt>
                <c:pt idx="1864">
                  <c:v>17734147.803744055</c:v>
                </c:pt>
                <c:pt idx="1865">
                  <c:v>17910501.105842747</c:v>
                </c:pt>
                <c:pt idx="1866">
                  <c:v>18084189.261161763</c:v>
                </c:pt>
                <c:pt idx="1867">
                  <c:v>18266130.541385256</c:v>
                </c:pt>
                <c:pt idx="1868">
                  <c:v>18445360.247673348</c:v>
                </c:pt>
                <c:pt idx="1869">
                  <c:v>18633146.833675139</c:v>
                </c:pt>
                <c:pt idx="1870">
                  <c:v>18818175.159510393</c:v>
                </c:pt>
                <c:pt idx="1871">
                  <c:v>19012080.223953545</c:v>
                </c:pt>
                <c:pt idx="1872">
                  <c:v>19203180.187661242</c:v>
                </c:pt>
                <c:pt idx="1873">
                  <c:v>19403493.982450627</c:v>
                </c:pt>
                <c:pt idx="1874">
                  <c:v>19600955.804212678</c:v>
                </c:pt>
                <c:pt idx="1875">
                  <c:v>19807987.01185292</c:v>
                </c:pt>
                <c:pt idx="1876">
                  <c:v>20012119.485589586</c:v>
                </c:pt>
                <c:pt idx="1877">
                  <c:v>20226196.700850416</c:v>
                </c:pt>
                <c:pt idx="1878">
                  <c:v>20437328.699463181</c:v>
                </c:pt>
                <c:pt idx="1879">
                  <c:v>20658802.056260698</c:v>
                </c:pt>
                <c:pt idx="1880">
                  <c:v>20877284.185622279</c:v>
                </c:pt>
                <c:pt idx="1881">
                  <c:v>21106527.146007676</c:v>
                </c:pt>
                <c:pt idx="1882">
                  <c:v>21332733.565145668</c:v>
                </c:pt>
                <c:pt idx="1883">
                  <c:v>21570144.889577884</c:v>
                </c:pt>
                <c:pt idx="1884">
                  <c:v>21804475.31688207</c:v>
                </c:pt>
                <c:pt idx="1885">
                  <c:v>22050481.237603292</c:v>
                </c:pt>
                <c:pt idx="1886">
                  <c:v>22293363.165640421</c:v>
                </c:pt>
                <c:pt idx="1887">
                  <c:v>22548419.78802735</c:v>
                </c:pt>
                <c:pt idx="1888">
                  <c:v>22800310.932739437</c:v>
                </c:pt>
                <c:pt idx="1889">
                  <c:v>23064906.893053658</c:v>
                </c:pt>
                <c:pt idx="1890">
                  <c:v>23326297.906825148</c:v>
                </c:pt>
                <c:pt idx="1891">
                  <c:v>23600957.318913426</c:v>
                </c:pt>
                <c:pt idx="1892">
                  <c:v>23872374.801315911</c:v>
                </c:pt>
                <c:pt idx="1893">
                  <c:v>24157660.529626898</c:v>
                </c:pt>
                <c:pt idx="1894">
                  <c:v>24439670.374699418</c:v>
                </c:pt>
                <c:pt idx="1895">
                  <c:v>24736187.676618248</c:v>
                </c:pt>
                <c:pt idx="1896">
                  <c:v>25029398.801456455</c:v>
                </c:pt>
                <c:pt idx="1897">
                  <c:v>25337799.388568535</c:v>
                </c:pt>
                <c:pt idx="1898">
                  <c:v>25642867.894945815</c:v>
                </c:pt>
                <c:pt idx="1899">
                  <c:v>25963854.470617741</c:v>
                </c:pt>
                <c:pt idx="1900">
                  <c:v>26281488.299549557</c:v>
                </c:pt>
                <c:pt idx="1901">
                  <c:v>26615819.639392491</c:v>
                </c:pt>
                <c:pt idx="1902">
                  <c:v>26946783.788236514</c:v>
                </c:pt>
                <c:pt idx="1903">
                  <c:v>27295280.440884449</c:v>
                </c:pt>
                <c:pt idx="1904">
                  <c:v>27640402.824044522</c:v>
                </c:pt>
                <c:pt idx="1905">
                  <c:v>28003953.522582136</c:v>
                </c:pt>
                <c:pt idx="1906">
                  <c:v>28364131.570541054</c:v>
                </c:pt>
                <c:pt idx="1907">
                  <c:v>28743700.460300822</c:v>
                </c:pt>
                <c:pt idx="1908">
                  <c:v>29119908.568010621</c:v>
                </c:pt>
                <c:pt idx="1909">
                  <c:v>29516543.374850556</c:v>
                </c:pt>
                <c:pt idx="1910">
                  <c:v>29909841.330042802</c:v>
                </c:pt>
                <c:pt idx="1911">
                  <c:v>30324682.615303639</c:v>
                </c:pt>
                <c:pt idx="1912">
                  <c:v>30736225.160780638</c:v>
                </c:pt>
                <c:pt idx="1913">
                  <c:v>31170516.835731402</c:v>
                </c:pt>
                <c:pt idx="1914">
                  <c:v>31601564.548067708</c:v>
                </c:pt>
                <c:pt idx="1915">
                  <c:v>32056665.852850482</c:v>
                </c:pt>
                <c:pt idx="1916">
                  <c:v>32508597.554334302</c:v>
                </c:pt>
                <c:pt idx="1917">
                  <c:v>32985996.745542668</c:v>
                </c:pt>
                <c:pt idx="1918">
                  <c:v>33460323.708073165</c:v>
                </c:pt>
                <c:pt idx="1919">
                  <c:v>33961653.746842377</c:v>
                </c:pt>
                <c:pt idx="1920">
                  <c:v>34460035.997730039</c:v>
                </c:pt>
                <c:pt idx="1921">
                  <c:v>34987092.588756308</c:v>
                </c:pt>
                <c:pt idx="1922">
                  <c:v>35511357.691331625</c:v>
                </c:pt>
                <c:pt idx="1923">
                  <c:v>36066120.095342189</c:v>
                </c:pt>
                <c:pt idx="1924">
                  <c:v>36618284.855032869</c:v>
                </c:pt>
                <c:pt idx="1925">
                  <c:v>37202939.986509718</c:v>
                </c:pt>
                <c:pt idx="1926">
                  <c:v>37785235.629561022</c:v>
                </c:pt>
                <c:pt idx="1927">
                  <c:v>38402206.062646277</c:v>
                </c:pt>
                <c:pt idx="1928">
                  <c:v>39017107.555123419</c:v>
                </c:pt>
                <c:pt idx="1929">
                  <c:v>39669084.199719042</c:v>
                </c:pt>
                <c:pt idx="1930">
                  <c:v>40319344.525648095</c:v>
                </c:pt>
                <c:pt idx="1931">
                  <c:v>41009324.910835721</c:v>
                </c:pt>
                <c:pt idx="1932">
                  <c:v>41698015.319294445</c:v>
                </c:pt>
                <c:pt idx="1933">
                  <c:v>42429348.643025957</c:v>
                </c:pt>
                <c:pt idx="1934">
                  <c:v>43159906.116678402</c:v>
                </c:pt>
                <c:pt idx="1935">
                  <c:v>43936346.50354138</c:v>
                </c:pt>
                <c:pt idx="1936">
                  <c:v>44712630.011609867</c:v>
                </c:pt>
                <c:pt idx="1937">
                  <c:v>45538399.783619918</c:v>
                </c:pt>
                <c:pt idx="1938">
                  <c:v>46364757.282362439</c:v>
                </c:pt>
                <c:pt idx="1939">
                  <c:v>47244622.517410211</c:v>
                </c:pt>
                <c:pt idx="1940">
                  <c:v>48125971.180586927</c:v>
                </c:pt>
                <c:pt idx="1941">
                  <c:v>49065332.445321575</c:v>
                </c:pt>
                <c:pt idx="1942">
                  <c:v>50007255.286865897</c:v>
                </c:pt>
                <c:pt idx="1943">
                  <c:v>51012257.235270947</c:v>
                </c:pt>
                <c:pt idx="1944">
                  <c:v>52021120.183514245</c:v>
                </c:pt>
                <c:pt idx="1945">
                  <c:v>53098784.778945357</c:v>
                </c:pt>
                <c:pt idx="1946">
                  <c:v>54181879.456587657</c:v>
                </c:pt>
                <c:pt idx="1947">
                  <c:v>55340269.002233483</c:v>
                </c:pt>
                <c:pt idx="1948">
                  <c:v>56505988.073059559</c:v>
                </c:pt>
                <c:pt idx="1949">
                  <c:v>57754406.164883897</c:v>
                </c:pt>
                <c:pt idx="1950">
                  <c:v>59012460.291542061</c:v>
                </c:pt>
                <c:pt idx="1951">
                  <c:v>60361701.443351448</c:v>
                </c:pt>
                <c:pt idx="1952">
                  <c:v>61723389.9003729</c:v>
                </c:pt>
                <c:pt idx="1953">
                  <c:v>63186052.233283997</c:v>
                </c:pt>
                <c:pt idx="1954">
                  <c:v>64664603.390932351</c:v>
                </c:pt>
                <c:pt idx="1955">
                  <c:v>66255483.876945883</c:v>
                </c:pt>
                <c:pt idx="1956">
                  <c:v>67866487.647419631</c:v>
                </c:pt>
                <c:pt idx="1957">
                  <c:v>69603086.626581416</c:v>
                </c:pt>
                <c:pt idx="1958">
                  <c:v>71365049.357687861</c:v>
                </c:pt>
                <c:pt idx="1959">
                  <c:v>73268221.453043863</c:v>
                </c:pt>
                <c:pt idx="1960">
                  <c:v>75203285.928127557</c:v>
                </c:pt>
                <c:pt idx="1961">
                  <c:v>77298089.696160302</c:v>
                </c:pt>
                <c:pt idx="1962">
                  <c:v>79432980.850365788</c:v>
                </c:pt>
                <c:pt idx="1963">
                  <c:v>81749802.138457403</c:v>
                </c:pt>
                <c:pt idx="1964">
                  <c:v>84117086.057408839</c:v>
                </c:pt>
                <c:pt idx="1965">
                  <c:v>86693144.360457689</c:v>
                </c:pt>
                <c:pt idx="1966">
                  <c:v>89332929.421661898</c:v>
                </c:pt>
                <c:pt idx="1967">
                  <c:v>92214329.675337553</c:v>
                </c:pt>
                <c:pt idx="1968">
                  <c:v>95176603.363955751</c:v>
                </c:pt>
                <c:pt idx="1969">
                  <c:v>98421179.844656646</c:v>
                </c:pt>
                <c:pt idx="1970">
                  <c:v>101769078.57458214</c:v>
                </c:pt>
                <c:pt idx="1971">
                  <c:v>105450414.58888832</c:v>
                </c:pt>
                <c:pt idx="1972">
                  <c:v>109264895.09842341</c:v>
                </c:pt>
                <c:pt idx="1973">
                  <c:v>113478131.59476644</c:v>
                </c:pt>
                <c:pt idx="1974">
                  <c:v>117864803.85378852</c:v>
                </c:pt>
                <c:pt idx="1975">
                  <c:v>122735247.20498812</c:v>
                </c:pt>
                <c:pt idx="1976">
                  <c:v>127834642.2670581</c:v>
                </c:pt>
                <c:pt idx="1977">
                  <c:v>133530895.08598684</c:v>
                </c:pt>
                <c:pt idx="1978">
                  <c:v>139534383.47357026</c:v>
                </c:pt>
                <c:pt idx="1979">
                  <c:v>146289061.4181731</c:v>
                </c:pt>
                <c:pt idx="1980">
                  <c:v>153464448.85883483</c:v>
                </c:pt>
                <c:pt idx="1981">
                  <c:v>161608189.30084878</c:v>
                </c:pt>
                <c:pt idx="1982">
                  <c:v>170342694.67326045</c:v>
                </c:pt>
                <c:pt idx="1983">
                  <c:v>180362700.2694774</c:v>
                </c:pt>
                <c:pt idx="1984">
                  <c:v>191238993.76009193</c:v>
                </c:pt>
                <c:pt idx="1985">
                  <c:v>203885819.10801202</c:v>
                </c:pt>
                <c:pt idx="1986">
                  <c:v>217825511.10253915</c:v>
                </c:pt>
                <c:pt idx="1987">
                  <c:v>234322454.75226375</c:v>
                </c:pt>
                <c:pt idx="1988">
                  <c:v>252879911.68684939</c:v>
                </c:pt>
                <c:pt idx="1989">
                  <c:v>275373678.74586535</c:v>
                </c:pt>
                <c:pt idx="1990">
                  <c:v>301405747.04430813</c:v>
                </c:pt>
                <c:pt idx="1991">
                  <c:v>334065624.15653777</c:v>
                </c:pt>
                <c:pt idx="1992">
                  <c:v>373501619.81193161</c:v>
                </c:pt>
                <c:pt idx="1993">
                  <c:v>425724432.65837854</c:v>
                </c:pt>
                <c:pt idx="1994">
                  <c:v>493396773.08021742</c:v>
                </c:pt>
                <c:pt idx="1995">
                  <c:v>592187949.18081594</c:v>
                </c:pt>
                <c:pt idx="1996">
                  <c:v>739784119.66271603</c:v>
                </c:pt>
                <c:pt idx="1997">
                  <c:v>1011934496.7678908</c:v>
                </c:pt>
                <c:pt idx="1998">
                  <c:v>1656800069.5836883</c:v>
                </c:pt>
                <c:pt idx="1999">
                  <c:v>1957189329.8369086</c:v>
                </c:pt>
                <c:pt idx="2000">
                  <c:v>2341746261.6383758</c:v>
                </c:pt>
                <c:pt idx="2001">
                  <c:v>3115445035.901165</c:v>
                </c:pt>
                <c:pt idx="2002">
                  <c:v>4599719616.3398542</c:v>
                </c:pt>
              </c:numCache>
            </c:numRef>
          </c:xVal>
          <c:yVal>
            <c:numRef>
              <c:f>'Lognormal RV'!$E$15:$E$2017</c:f>
              <c:numCache>
                <c:formatCode>0.00%</c:formatCode>
                <c:ptCount val="2003"/>
                <c:pt idx="0">
                  <c:v>5.0000000000000001E-4</c:v>
                </c:pt>
                <c:pt idx="1">
                  <c:v>1E-3</c:v>
                </c:pt>
                <c:pt idx="2">
                  <c:v>1.5E-3</c:v>
                </c:pt>
                <c:pt idx="3">
                  <c:v>2E-3</c:v>
                </c:pt>
                <c:pt idx="4">
                  <c:v>2.5000000000000001E-3</c:v>
                </c:pt>
                <c:pt idx="5">
                  <c:v>3.0000000000000001E-3</c:v>
                </c:pt>
                <c:pt idx="6">
                  <c:v>3.5000000000000001E-3</c:v>
                </c:pt>
                <c:pt idx="7">
                  <c:v>4.0000000000000001E-3</c:v>
                </c:pt>
                <c:pt idx="8">
                  <c:v>4.4999999999999997E-3</c:v>
                </c:pt>
                <c:pt idx="9">
                  <c:v>5.0000000000000001E-3</c:v>
                </c:pt>
                <c:pt idx="10">
                  <c:v>5.4999999999999997E-3</c:v>
                </c:pt>
                <c:pt idx="11">
                  <c:v>6.0000000000000001E-3</c:v>
                </c:pt>
                <c:pt idx="12">
                  <c:v>6.4999999999999997E-3</c:v>
                </c:pt>
                <c:pt idx="13">
                  <c:v>7.0000000000000001E-3</c:v>
                </c:pt>
                <c:pt idx="14">
                  <c:v>7.4999999999999997E-3</c:v>
                </c:pt>
                <c:pt idx="15">
                  <c:v>8.0000000000000002E-3</c:v>
                </c:pt>
                <c:pt idx="16">
                  <c:v>8.5000000000000006E-3</c:v>
                </c:pt>
                <c:pt idx="17">
                  <c:v>8.9999999999999993E-3</c:v>
                </c:pt>
                <c:pt idx="18">
                  <c:v>9.4999999999999998E-3</c:v>
                </c:pt>
                <c:pt idx="19">
                  <c:v>0.01</c:v>
                </c:pt>
                <c:pt idx="20">
                  <c:v>1.0500000000000001E-2</c:v>
                </c:pt>
                <c:pt idx="21">
                  <c:v>1.0999999999999999E-2</c:v>
                </c:pt>
                <c:pt idx="22">
                  <c:v>1.15E-2</c:v>
                </c:pt>
                <c:pt idx="23">
                  <c:v>1.2E-2</c:v>
                </c:pt>
                <c:pt idx="24">
                  <c:v>1.2500000000000001E-2</c:v>
                </c:pt>
                <c:pt idx="25">
                  <c:v>1.2999999999999999E-2</c:v>
                </c:pt>
                <c:pt idx="26">
                  <c:v>1.35E-2</c:v>
                </c:pt>
                <c:pt idx="27">
                  <c:v>1.4E-2</c:v>
                </c:pt>
                <c:pt idx="28">
                  <c:v>1.4500000000000001E-2</c:v>
                </c:pt>
                <c:pt idx="29">
                  <c:v>1.4999999999999999E-2</c:v>
                </c:pt>
                <c:pt idx="30">
                  <c:v>1.55E-2</c:v>
                </c:pt>
                <c:pt idx="31">
                  <c:v>1.6E-2</c:v>
                </c:pt>
                <c:pt idx="32">
                  <c:v>1.6500000000000001E-2</c:v>
                </c:pt>
                <c:pt idx="33">
                  <c:v>1.7000000000000001E-2</c:v>
                </c:pt>
                <c:pt idx="34">
                  <c:v>1.7500000000000002E-2</c:v>
                </c:pt>
                <c:pt idx="35">
                  <c:v>1.7999999999999999E-2</c:v>
                </c:pt>
                <c:pt idx="36">
                  <c:v>1.8499999999999999E-2</c:v>
                </c:pt>
                <c:pt idx="37">
                  <c:v>1.9E-2</c:v>
                </c:pt>
                <c:pt idx="38">
                  <c:v>1.95E-2</c:v>
                </c:pt>
                <c:pt idx="39">
                  <c:v>0.02</c:v>
                </c:pt>
                <c:pt idx="40">
                  <c:v>2.0500000000000001E-2</c:v>
                </c:pt>
                <c:pt idx="41">
                  <c:v>2.1000000000000001E-2</c:v>
                </c:pt>
                <c:pt idx="42">
                  <c:v>2.1499999999999998E-2</c:v>
                </c:pt>
                <c:pt idx="43">
                  <c:v>2.1999999999999999E-2</c:v>
                </c:pt>
                <c:pt idx="44">
                  <c:v>2.2499999999999999E-2</c:v>
                </c:pt>
                <c:pt idx="45">
                  <c:v>2.3E-2</c:v>
                </c:pt>
                <c:pt idx="46">
                  <c:v>2.35E-2</c:v>
                </c:pt>
                <c:pt idx="47">
                  <c:v>2.4E-2</c:v>
                </c:pt>
                <c:pt idx="48">
                  <c:v>2.4500000000000001E-2</c:v>
                </c:pt>
                <c:pt idx="49">
                  <c:v>2.5000000000000001E-2</c:v>
                </c:pt>
                <c:pt idx="50">
                  <c:v>2.5499999999999998E-2</c:v>
                </c:pt>
                <c:pt idx="51">
                  <c:v>2.5999999999999999E-2</c:v>
                </c:pt>
                <c:pt idx="52">
                  <c:v>2.6499999999999999E-2</c:v>
                </c:pt>
                <c:pt idx="53">
                  <c:v>2.7E-2</c:v>
                </c:pt>
                <c:pt idx="54">
                  <c:v>2.75E-2</c:v>
                </c:pt>
                <c:pt idx="55">
                  <c:v>2.8000000000000001E-2</c:v>
                </c:pt>
                <c:pt idx="56">
                  <c:v>2.8500000000000001E-2</c:v>
                </c:pt>
                <c:pt idx="57">
                  <c:v>2.9000000000000001E-2</c:v>
                </c:pt>
                <c:pt idx="58">
                  <c:v>2.9499999999999998E-2</c:v>
                </c:pt>
                <c:pt idx="59">
                  <c:v>0.03</c:v>
                </c:pt>
                <c:pt idx="60">
                  <c:v>3.0499999999999999E-2</c:v>
                </c:pt>
                <c:pt idx="61">
                  <c:v>3.1E-2</c:v>
                </c:pt>
                <c:pt idx="62">
                  <c:v>3.15E-2</c:v>
                </c:pt>
                <c:pt idx="63">
                  <c:v>3.2000000000000001E-2</c:v>
                </c:pt>
                <c:pt idx="64">
                  <c:v>3.2500000000000001E-2</c:v>
                </c:pt>
                <c:pt idx="65">
                  <c:v>3.3000000000000002E-2</c:v>
                </c:pt>
                <c:pt idx="66">
                  <c:v>3.3500000000000002E-2</c:v>
                </c:pt>
                <c:pt idx="67">
                  <c:v>3.4000000000000002E-2</c:v>
                </c:pt>
                <c:pt idx="68">
                  <c:v>3.4500000000000003E-2</c:v>
                </c:pt>
                <c:pt idx="69">
                  <c:v>3.5000000000000003E-2</c:v>
                </c:pt>
                <c:pt idx="70">
                  <c:v>3.5499999999999997E-2</c:v>
                </c:pt>
                <c:pt idx="71">
                  <c:v>3.5999999999999997E-2</c:v>
                </c:pt>
                <c:pt idx="72">
                  <c:v>3.6499999999999998E-2</c:v>
                </c:pt>
                <c:pt idx="73">
                  <c:v>3.6999999999999998E-2</c:v>
                </c:pt>
                <c:pt idx="74">
                  <c:v>3.7499999999999999E-2</c:v>
                </c:pt>
                <c:pt idx="75">
                  <c:v>3.7999999999999999E-2</c:v>
                </c:pt>
                <c:pt idx="76">
                  <c:v>3.85E-2</c:v>
                </c:pt>
                <c:pt idx="77">
                  <c:v>3.9E-2</c:v>
                </c:pt>
                <c:pt idx="78">
                  <c:v>3.95E-2</c:v>
                </c:pt>
                <c:pt idx="79">
                  <c:v>0.04</c:v>
                </c:pt>
                <c:pt idx="80">
                  <c:v>4.0500000000000001E-2</c:v>
                </c:pt>
                <c:pt idx="81">
                  <c:v>4.1000000000000002E-2</c:v>
                </c:pt>
                <c:pt idx="82">
                  <c:v>4.1500000000000002E-2</c:v>
                </c:pt>
                <c:pt idx="83">
                  <c:v>4.2000000000000003E-2</c:v>
                </c:pt>
                <c:pt idx="84">
                  <c:v>4.2500000000000003E-2</c:v>
                </c:pt>
                <c:pt idx="85">
                  <c:v>4.2999999999999997E-2</c:v>
                </c:pt>
                <c:pt idx="86">
                  <c:v>4.3499999999999997E-2</c:v>
                </c:pt>
                <c:pt idx="87">
                  <c:v>4.3999999999999997E-2</c:v>
                </c:pt>
                <c:pt idx="88">
                  <c:v>4.4499999999999998E-2</c:v>
                </c:pt>
                <c:pt idx="89">
                  <c:v>4.4999999999999998E-2</c:v>
                </c:pt>
                <c:pt idx="90">
                  <c:v>4.5499999999999999E-2</c:v>
                </c:pt>
                <c:pt idx="91">
                  <c:v>4.5999999999999999E-2</c:v>
                </c:pt>
                <c:pt idx="92">
                  <c:v>4.65E-2</c:v>
                </c:pt>
                <c:pt idx="93">
                  <c:v>4.7E-2</c:v>
                </c:pt>
                <c:pt idx="94">
                  <c:v>4.7500000000000001E-2</c:v>
                </c:pt>
                <c:pt idx="95">
                  <c:v>4.8000000000000001E-2</c:v>
                </c:pt>
                <c:pt idx="96">
                  <c:v>4.8500000000000001E-2</c:v>
                </c:pt>
                <c:pt idx="97">
                  <c:v>4.9000000000000002E-2</c:v>
                </c:pt>
                <c:pt idx="98">
                  <c:v>4.9500000000000002E-2</c:v>
                </c:pt>
                <c:pt idx="99">
                  <c:v>0.05</c:v>
                </c:pt>
                <c:pt idx="100">
                  <c:v>5.0500000000000003E-2</c:v>
                </c:pt>
                <c:pt idx="101">
                  <c:v>5.0999999999999997E-2</c:v>
                </c:pt>
                <c:pt idx="102">
                  <c:v>5.1499999999999997E-2</c:v>
                </c:pt>
                <c:pt idx="103">
                  <c:v>5.1999999999999998E-2</c:v>
                </c:pt>
                <c:pt idx="104">
                  <c:v>5.2499999999999998E-2</c:v>
                </c:pt>
                <c:pt idx="105">
                  <c:v>5.2999999999999999E-2</c:v>
                </c:pt>
                <c:pt idx="106">
                  <c:v>5.3499999999999999E-2</c:v>
                </c:pt>
                <c:pt idx="107">
                  <c:v>5.3999999999999999E-2</c:v>
                </c:pt>
                <c:pt idx="108">
                  <c:v>5.45E-2</c:v>
                </c:pt>
                <c:pt idx="109">
                  <c:v>5.5E-2</c:v>
                </c:pt>
                <c:pt idx="110">
                  <c:v>5.5500000000000001E-2</c:v>
                </c:pt>
                <c:pt idx="111">
                  <c:v>5.6000000000000001E-2</c:v>
                </c:pt>
                <c:pt idx="112">
                  <c:v>5.6500000000000002E-2</c:v>
                </c:pt>
                <c:pt idx="113">
                  <c:v>5.7000000000000002E-2</c:v>
                </c:pt>
                <c:pt idx="114">
                  <c:v>5.7500000000000002E-2</c:v>
                </c:pt>
                <c:pt idx="115">
                  <c:v>5.8000000000000003E-2</c:v>
                </c:pt>
                <c:pt idx="116">
                  <c:v>5.8500000000000003E-2</c:v>
                </c:pt>
                <c:pt idx="117">
                  <c:v>5.8999999999999997E-2</c:v>
                </c:pt>
                <c:pt idx="118">
                  <c:v>5.9499999999999997E-2</c:v>
                </c:pt>
                <c:pt idx="119">
                  <c:v>0.06</c:v>
                </c:pt>
                <c:pt idx="120">
                  <c:v>6.0499999999999998E-2</c:v>
                </c:pt>
                <c:pt idx="121">
                  <c:v>6.0999999999999999E-2</c:v>
                </c:pt>
                <c:pt idx="122">
                  <c:v>6.1499999999999999E-2</c:v>
                </c:pt>
                <c:pt idx="123">
                  <c:v>6.2E-2</c:v>
                </c:pt>
                <c:pt idx="124">
                  <c:v>6.25E-2</c:v>
                </c:pt>
                <c:pt idx="125">
                  <c:v>6.3E-2</c:v>
                </c:pt>
                <c:pt idx="126">
                  <c:v>6.3500000000000001E-2</c:v>
                </c:pt>
                <c:pt idx="127">
                  <c:v>6.4000000000000001E-2</c:v>
                </c:pt>
                <c:pt idx="128">
                  <c:v>6.4500000000000002E-2</c:v>
                </c:pt>
                <c:pt idx="129">
                  <c:v>6.5000000000000002E-2</c:v>
                </c:pt>
                <c:pt idx="130">
                  <c:v>6.5500000000000003E-2</c:v>
                </c:pt>
                <c:pt idx="131">
                  <c:v>6.6000000000000003E-2</c:v>
                </c:pt>
                <c:pt idx="132">
                  <c:v>6.6500000000000004E-2</c:v>
                </c:pt>
                <c:pt idx="133">
                  <c:v>6.7000000000000004E-2</c:v>
                </c:pt>
                <c:pt idx="134">
                  <c:v>6.7500000000000004E-2</c:v>
                </c:pt>
                <c:pt idx="135">
                  <c:v>6.8000000000000005E-2</c:v>
                </c:pt>
                <c:pt idx="136">
                  <c:v>6.8500000000000005E-2</c:v>
                </c:pt>
                <c:pt idx="137">
                  <c:v>6.9000000000000006E-2</c:v>
                </c:pt>
                <c:pt idx="138">
                  <c:v>6.9500000000000006E-2</c:v>
                </c:pt>
                <c:pt idx="139">
                  <c:v>7.0000000000000007E-2</c:v>
                </c:pt>
                <c:pt idx="140">
                  <c:v>7.0499999999999993E-2</c:v>
                </c:pt>
                <c:pt idx="141">
                  <c:v>7.0999999999999994E-2</c:v>
                </c:pt>
                <c:pt idx="142">
                  <c:v>7.1499999999999994E-2</c:v>
                </c:pt>
                <c:pt idx="143">
                  <c:v>7.1999999999999995E-2</c:v>
                </c:pt>
                <c:pt idx="144">
                  <c:v>7.2499999999999995E-2</c:v>
                </c:pt>
                <c:pt idx="145">
                  <c:v>7.2999999999999995E-2</c:v>
                </c:pt>
                <c:pt idx="146">
                  <c:v>7.3499999999999996E-2</c:v>
                </c:pt>
                <c:pt idx="147">
                  <c:v>7.3999999999999996E-2</c:v>
                </c:pt>
                <c:pt idx="148">
                  <c:v>7.4499999999999997E-2</c:v>
                </c:pt>
                <c:pt idx="149">
                  <c:v>7.4999999999999997E-2</c:v>
                </c:pt>
                <c:pt idx="150">
                  <c:v>7.5499999999999998E-2</c:v>
                </c:pt>
                <c:pt idx="151">
                  <c:v>7.5999999999999998E-2</c:v>
                </c:pt>
                <c:pt idx="152">
                  <c:v>7.6499999999999999E-2</c:v>
                </c:pt>
                <c:pt idx="153">
                  <c:v>7.6999999999999999E-2</c:v>
                </c:pt>
                <c:pt idx="154">
                  <c:v>7.7499999999999999E-2</c:v>
                </c:pt>
                <c:pt idx="155">
                  <c:v>7.8E-2</c:v>
                </c:pt>
                <c:pt idx="156">
                  <c:v>7.85E-2</c:v>
                </c:pt>
                <c:pt idx="157">
                  <c:v>7.9000000000000001E-2</c:v>
                </c:pt>
                <c:pt idx="158">
                  <c:v>7.9500000000000001E-2</c:v>
                </c:pt>
                <c:pt idx="159">
                  <c:v>0.08</c:v>
                </c:pt>
                <c:pt idx="160">
                  <c:v>8.0500000000000002E-2</c:v>
                </c:pt>
                <c:pt idx="161">
                  <c:v>8.1000000000000003E-2</c:v>
                </c:pt>
                <c:pt idx="162">
                  <c:v>8.1500000000000003E-2</c:v>
                </c:pt>
                <c:pt idx="163">
                  <c:v>8.2000000000000003E-2</c:v>
                </c:pt>
                <c:pt idx="164">
                  <c:v>8.2500000000000004E-2</c:v>
                </c:pt>
                <c:pt idx="165">
                  <c:v>8.3000000000000004E-2</c:v>
                </c:pt>
                <c:pt idx="166">
                  <c:v>8.3500000000000005E-2</c:v>
                </c:pt>
                <c:pt idx="167">
                  <c:v>8.4000000000000005E-2</c:v>
                </c:pt>
                <c:pt idx="168">
                  <c:v>8.4500000000000006E-2</c:v>
                </c:pt>
                <c:pt idx="169">
                  <c:v>8.5000000000000006E-2</c:v>
                </c:pt>
                <c:pt idx="170">
                  <c:v>8.5500000000000007E-2</c:v>
                </c:pt>
                <c:pt idx="171">
                  <c:v>8.5999999999999993E-2</c:v>
                </c:pt>
                <c:pt idx="172">
                  <c:v>8.6499999999999994E-2</c:v>
                </c:pt>
                <c:pt idx="173">
                  <c:v>8.6999999999999994E-2</c:v>
                </c:pt>
                <c:pt idx="174">
                  <c:v>8.7499999999999994E-2</c:v>
                </c:pt>
                <c:pt idx="175">
                  <c:v>8.7999999999999995E-2</c:v>
                </c:pt>
                <c:pt idx="176">
                  <c:v>8.8499999999999995E-2</c:v>
                </c:pt>
                <c:pt idx="177">
                  <c:v>8.8999999999999996E-2</c:v>
                </c:pt>
                <c:pt idx="178">
                  <c:v>8.9499999999999996E-2</c:v>
                </c:pt>
                <c:pt idx="179">
                  <c:v>0.09</c:v>
                </c:pt>
                <c:pt idx="180">
                  <c:v>9.0499999999999997E-2</c:v>
                </c:pt>
                <c:pt idx="181">
                  <c:v>9.0999999999999998E-2</c:v>
                </c:pt>
                <c:pt idx="182">
                  <c:v>9.1499999999999998E-2</c:v>
                </c:pt>
                <c:pt idx="183">
                  <c:v>9.1999999999999998E-2</c:v>
                </c:pt>
                <c:pt idx="184">
                  <c:v>9.2499999999999999E-2</c:v>
                </c:pt>
                <c:pt idx="185">
                  <c:v>9.2999999999999999E-2</c:v>
                </c:pt>
                <c:pt idx="186">
                  <c:v>9.35E-2</c:v>
                </c:pt>
                <c:pt idx="187">
                  <c:v>9.4E-2</c:v>
                </c:pt>
                <c:pt idx="188">
                  <c:v>9.4500000000000001E-2</c:v>
                </c:pt>
                <c:pt idx="189">
                  <c:v>9.5000000000000001E-2</c:v>
                </c:pt>
                <c:pt idx="190">
                  <c:v>9.5500000000000002E-2</c:v>
                </c:pt>
                <c:pt idx="191">
                  <c:v>9.6000000000000002E-2</c:v>
                </c:pt>
                <c:pt idx="192">
                  <c:v>9.6500000000000002E-2</c:v>
                </c:pt>
                <c:pt idx="193">
                  <c:v>9.7000000000000003E-2</c:v>
                </c:pt>
                <c:pt idx="194">
                  <c:v>9.7500000000000003E-2</c:v>
                </c:pt>
                <c:pt idx="195">
                  <c:v>9.8000000000000004E-2</c:v>
                </c:pt>
                <c:pt idx="196">
                  <c:v>9.8500000000000004E-2</c:v>
                </c:pt>
                <c:pt idx="197">
                  <c:v>9.9000000000000005E-2</c:v>
                </c:pt>
                <c:pt idx="198">
                  <c:v>9.9500000000000005E-2</c:v>
                </c:pt>
                <c:pt idx="199">
                  <c:v>0.1</c:v>
                </c:pt>
                <c:pt idx="200">
                  <c:v>0.10050000000000001</c:v>
                </c:pt>
                <c:pt idx="201">
                  <c:v>0.10100000000000001</c:v>
                </c:pt>
                <c:pt idx="202">
                  <c:v>0.10150000000000001</c:v>
                </c:pt>
                <c:pt idx="203">
                  <c:v>0.10199999999999999</c:v>
                </c:pt>
                <c:pt idx="204">
                  <c:v>0.10249999999999999</c:v>
                </c:pt>
                <c:pt idx="205">
                  <c:v>0.10299999999999999</c:v>
                </c:pt>
                <c:pt idx="206">
                  <c:v>0.10349999999999999</c:v>
                </c:pt>
                <c:pt idx="207">
                  <c:v>0.104</c:v>
                </c:pt>
                <c:pt idx="208">
                  <c:v>0.1045</c:v>
                </c:pt>
                <c:pt idx="209">
                  <c:v>0.105</c:v>
                </c:pt>
                <c:pt idx="210">
                  <c:v>0.1055</c:v>
                </c:pt>
                <c:pt idx="211">
                  <c:v>0.106</c:v>
                </c:pt>
                <c:pt idx="212">
                  <c:v>0.1065</c:v>
                </c:pt>
                <c:pt idx="213">
                  <c:v>0.107</c:v>
                </c:pt>
                <c:pt idx="214">
                  <c:v>0.1075</c:v>
                </c:pt>
                <c:pt idx="215">
                  <c:v>0.108</c:v>
                </c:pt>
                <c:pt idx="216">
                  <c:v>0.1085</c:v>
                </c:pt>
                <c:pt idx="217">
                  <c:v>0.109</c:v>
                </c:pt>
                <c:pt idx="218">
                  <c:v>0.1095</c:v>
                </c:pt>
                <c:pt idx="219">
                  <c:v>0.11</c:v>
                </c:pt>
                <c:pt idx="220">
                  <c:v>0.1105</c:v>
                </c:pt>
                <c:pt idx="221">
                  <c:v>0.111</c:v>
                </c:pt>
                <c:pt idx="222">
                  <c:v>0.1115</c:v>
                </c:pt>
                <c:pt idx="223">
                  <c:v>0.112</c:v>
                </c:pt>
                <c:pt idx="224">
                  <c:v>0.1125</c:v>
                </c:pt>
                <c:pt idx="225">
                  <c:v>0.113</c:v>
                </c:pt>
                <c:pt idx="226">
                  <c:v>0.1135</c:v>
                </c:pt>
                <c:pt idx="227">
                  <c:v>0.114</c:v>
                </c:pt>
                <c:pt idx="228">
                  <c:v>0.1145</c:v>
                </c:pt>
                <c:pt idx="229">
                  <c:v>0.115</c:v>
                </c:pt>
                <c:pt idx="230">
                  <c:v>0.11550000000000001</c:v>
                </c:pt>
                <c:pt idx="231">
                  <c:v>0.11600000000000001</c:v>
                </c:pt>
                <c:pt idx="232">
                  <c:v>0.11650000000000001</c:v>
                </c:pt>
                <c:pt idx="233">
                  <c:v>0.11700000000000001</c:v>
                </c:pt>
                <c:pt idx="234">
                  <c:v>0.11749999999999999</c:v>
                </c:pt>
                <c:pt idx="235">
                  <c:v>0.11799999999999999</c:v>
                </c:pt>
                <c:pt idx="236">
                  <c:v>0.11849999999999999</c:v>
                </c:pt>
                <c:pt idx="237">
                  <c:v>0.11899999999999999</c:v>
                </c:pt>
                <c:pt idx="238">
                  <c:v>0.1195</c:v>
                </c:pt>
                <c:pt idx="239">
                  <c:v>0.12</c:v>
                </c:pt>
                <c:pt idx="240">
                  <c:v>0.1205</c:v>
                </c:pt>
                <c:pt idx="241">
                  <c:v>0.121</c:v>
                </c:pt>
                <c:pt idx="242">
                  <c:v>0.1215</c:v>
                </c:pt>
                <c:pt idx="243">
                  <c:v>0.122</c:v>
                </c:pt>
                <c:pt idx="244">
                  <c:v>0.1225</c:v>
                </c:pt>
                <c:pt idx="245">
                  <c:v>0.123</c:v>
                </c:pt>
                <c:pt idx="246">
                  <c:v>0.1235</c:v>
                </c:pt>
                <c:pt idx="247">
                  <c:v>0.124</c:v>
                </c:pt>
                <c:pt idx="248">
                  <c:v>0.1245</c:v>
                </c:pt>
                <c:pt idx="249">
                  <c:v>0.125</c:v>
                </c:pt>
                <c:pt idx="250">
                  <c:v>0.1255</c:v>
                </c:pt>
                <c:pt idx="251">
                  <c:v>0.126</c:v>
                </c:pt>
                <c:pt idx="252">
                  <c:v>0.1265</c:v>
                </c:pt>
                <c:pt idx="253">
                  <c:v>0.127</c:v>
                </c:pt>
                <c:pt idx="254">
                  <c:v>0.1275</c:v>
                </c:pt>
                <c:pt idx="255">
                  <c:v>0.128</c:v>
                </c:pt>
                <c:pt idx="256">
                  <c:v>0.1285</c:v>
                </c:pt>
                <c:pt idx="257">
                  <c:v>0.129</c:v>
                </c:pt>
                <c:pt idx="258">
                  <c:v>0.1295</c:v>
                </c:pt>
                <c:pt idx="259">
                  <c:v>0.13</c:v>
                </c:pt>
                <c:pt idx="260">
                  <c:v>0.1305</c:v>
                </c:pt>
                <c:pt idx="261">
                  <c:v>0.13100000000000001</c:v>
                </c:pt>
                <c:pt idx="262">
                  <c:v>0.13150000000000001</c:v>
                </c:pt>
                <c:pt idx="263">
                  <c:v>0.13200000000000001</c:v>
                </c:pt>
                <c:pt idx="264">
                  <c:v>0.13250000000000001</c:v>
                </c:pt>
                <c:pt idx="265">
                  <c:v>0.13300000000000001</c:v>
                </c:pt>
                <c:pt idx="266">
                  <c:v>0.13350000000000001</c:v>
                </c:pt>
                <c:pt idx="267">
                  <c:v>0.13400000000000001</c:v>
                </c:pt>
                <c:pt idx="268">
                  <c:v>0.13450000000000001</c:v>
                </c:pt>
                <c:pt idx="269">
                  <c:v>0.13500000000000001</c:v>
                </c:pt>
                <c:pt idx="270">
                  <c:v>0.13550000000000001</c:v>
                </c:pt>
                <c:pt idx="271">
                  <c:v>0.13600000000000001</c:v>
                </c:pt>
                <c:pt idx="272">
                  <c:v>0.13650000000000001</c:v>
                </c:pt>
                <c:pt idx="273">
                  <c:v>0.13700000000000001</c:v>
                </c:pt>
                <c:pt idx="274">
                  <c:v>0.13750000000000001</c:v>
                </c:pt>
                <c:pt idx="275">
                  <c:v>0.13800000000000001</c:v>
                </c:pt>
                <c:pt idx="276">
                  <c:v>0.13850000000000001</c:v>
                </c:pt>
                <c:pt idx="277">
                  <c:v>0.13900000000000001</c:v>
                </c:pt>
                <c:pt idx="278">
                  <c:v>0.13950000000000001</c:v>
                </c:pt>
                <c:pt idx="279">
                  <c:v>0.14000000000000001</c:v>
                </c:pt>
                <c:pt idx="280">
                  <c:v>0.14050000000000001</c:v>
                </c:pt>
                <c:pt idx="281">
                  <c:v>0.14099999999999999</c:v>
                </c:pt>
                <c:pt idx="282">
                  <c:v>0.14149999999999999</c:v>
                </c:pt>
                <c:pt idx="283">
                  <c:v>0.14199999999999999</c:v>
                </c:pt>
                <c:pt idx="284">
                  <c:v>0.14249999999999999</c:v>
                </c:pt>
                <c:pt idx="285">
                  <c:v>0.14299999999999999</c:v>
                </c:pt>
                <c:pt idx="286">
                  <c:v>0.14349999999999999</c:v>
                </c:pt>
                <c:pt idx="287">
                  <c:v>0.14399999999999999</c:v>
                </c:pt>
                <c:pt idx="288">
                  <c:v>0.14449999999999999</c:v>
                </c:pt>
                <c:pt idx="289">
                  <c:v>0.14499999999999999</c:v>
                </c:pt>
                <c:pt idx="290">
                  <c:v>0.14549999999999999</c:v>
                </c:pt>
                <c:pt idx="291">
                  <c:v>0.14599999999999999</c:v>
                </c:pt>
                <c:pt idx="292">
                  <c:v>0.14649999999999999</c:v>
                </c:pt>
                <c:pt idx="293">
                  <c:v>0.14699999999999999</c:v>
                </c:pt>
                <c:pt idx="294">
                  <c:v>0.14749999999999999</c:v>
                </c:pt>
                <c:pt idx="295">
                  <c:v>0.14799999999999999</c:v>
                </c:pt>
                <c:pt idx="296">
                  <c:v>0.14849999999999999</c:v>
                </c:pt>
                <c:pt idx="297">
                  <c:v>0.14899999999999999</c:v>
                </c:pt>
                <c:pt idx="298">
                  <c:v>0.14949999999999999</c:v>
                </c:pt>
                <c:pt idx="299">
                  <c:v>0.15</c:v>
                </c:pt>
                <c:pt idx="300">
                  <c:v>0.15049999999999999</c:v>
                </c:pt>
                <c:pt idx="301">
                  <c:v>0.151</c:v>
                </c:pt>
                <c:pt idx="302">
                  <c:v>0.1515</c:v>
                </c:pt>
                <c:pt idx="303">
                  <c:v>0.152</c:v>
                </c:pt>
                <c:pt idx="304">
                  <c:v>0.1525</c:v>
                </c:pt>
                <c:pt idx="305">
                  <c:v>0.153</c:v>
                </c:pt>
                <c:pt idx="306">
                  <c:v>0.1535</c:v>
                </c:pt>
                <c:pt idx="307">
                  <c:v>0.154</c:v>
                </c:pt>
                <c:pt idx="308">
                  <c:v>0.1545</c:v>
                </c:pt>
                <c:pt idx="309">
                  <c:v>0.155</c:v>
                </c:pt>
                <c:pt idx="310">
                  <c:v>0.1555</c:v>
                </c:pt>
                <c:pt idx="311">
                  <c:v>0.156</c:v>
                </c:pt>
                <c:pt idx="312">
                  <c:v>0.1565</c:v>
                </c:pt>
                <c:pt idx="313">
                  <c:v>0.157</c:v>
                </c:pt>
                <c:pt idx="314">
                  <c:v>0.1575</c:v>
                </c:pt>
                <c:pt idx="315">
                  <c:v>0.158</c:v>
                </c:pt>
                <c:pt idx="316">
                  <c:v>0.1585</c:v>
                </c:pt>
                <c:pt idx="317">
                  <c:v>0.159</c:v>
                </c:pt>
                <c:pt idx="318">
                  <c:v>0.1595</c:v>
                </c:pt>
                <c:pt idx="319">
                  <c:v>0.16</c:v>
                </c:pt>
                <c:pt idx="320">
                  <c:v>0.1605</c:v>
                </c:pt>
                <c:pt idx="321">
                  <c:v>0.161</c:v>
                </c:pt>
                <c:pt idx="322">
                  <c:v>0.1615</c:v>
                </c:pt>
                <c:pt idx="323">
                  <c:v>0.16200000000000001</c:v>
                </c:pt>
                <c:pt idx="324">
                  <c:v>0.16250000000000001</c:v>
                </c:pt>
                <c:pt idx="325">
                  <c:v>0.16300000000000001</c:v>
                </c:pt>
                <c:pt idx="326">
                  <c:v>0.16350000000000001</c:v>
                </c:pt>
                <c:pt idx="327">
                  <c:v>0.16400000000000001</c:v>
                </c:pt>
                <c:pt idx="328">
                  <c:v>0.16450000000000001</c:v>
                </c:pt>
                <c:pt idx="329">
                  <c:v>0.16500000000000001</c:v>
                </c:pt>
                <c:pt idx="330">
                  <c:v>0.16550000000000001</c:v>
                </c:pt>
                <c:pt idx="331">
                  <c:v>0.16600000000000001</c:v>
                </c:pt>
                <c:pt idx="332">
                  <c:v>0.16650000000000001</c:v>
                </c:pt>
                <c:pt idx="333">
                  <c:v>0.16700000000000001</c:v>
                </c:pt>
                <c:pt idx="334">
                  <c:v>0.16750000000000001</c:v>
                </c:pt>
                <c:pt idx="335">
                  <c:v>0.16800000000000001</c:v>
                </c:pt>
                <c:pt idx="336">
                  <c:v>0.16850000000000001</c:v>
                </c:pt>
                <c:pt idx="337">
                  <c:v>0.16900000000000001</c:v>
                </c:pt>
                <c:pt idx="338">
                  <c:v>0.16950000000000001</c:v>
                </c:pt>
                <c:pt idx="339">
                  <c:v>0.17</c:v>
                </c:pt>
                <c:pt idx="340">
                  <c:v>0.17050000000000001</c:v>
                </c:pt>
                <c:pt idx="341">
                  <c:v>0.17100000000000001</c:v>
                </c:pt>
                <c:pt idx="342">
                  <c:v>0.17150000000000001</c:v>
                </c:pt>
                <c:pt idx="343">
                  <c:v>0.17199999999999999</c:v>
                </c:pt>
                <c:pt idx="344">
                  <c:v>0.17249999999999999</c:v>
                </c:pt>
                <c:pt idx="345">
                  <c:v>0.17299999999999999</c:v>
                </c:pt>
                <c:pt idx="346">
                  <c:v>0.17349999999999999</c:v>
                </c:pt>
                <c:pt idx="347">
                  <c:v>0.17399999999999999</c:v>
                </c:pt>
                <c:pt idx="348">
                  <c:v>0.17449999999999999</c:v>
                </c:pt>
                <c:pt idx="349">
                  <c:v>0.17499999999999999</c:v>
                </c:pt>
                <c:pt idx="350">
                  <c:v>0.17549999999999999</c:v>
                </c:pt>
                <c:pt idx="351">
                  <c:v>0.17599999999999999</c:v>
                </c:pt>
                <c:pt idx="352">
                  <c:v>0.17649999999999999</c:v>
                </c:pt>
                <c:pt idx="353">
                  <c:v>0.17699999999999999</c:v>
                </c:pt>
                <c:pt idx="354">
                  <c:v>0.17749999999999999</c:v>
                </c:pt>
                <c:pt idx="355">
                  <c:v>0.17799999999999999</c:v>
                </c:pt>
                <c:pt idx="356">
                  <c:v>0.17849999999999999</c:v>
                </c:pt>
                <c:pt idx="357">
                  <c:v>0.17899999999999999</c:v>
                </c:pt>
                <c:pt idx="358">
                  <c:v>0.17949999999999999</c:v>
                </c:pt>
                <c:pt idx="359">
                  <c:v>0.18</c:v>
                </c:pt>
                <c:pt idx="360">
                  <c:v>0.18049999999999999</c:v>
                </c:pt>
                <c:pt idx="361">
                  <c:v>0.18099999999999999</c:v>
                </c:pt>
                <c:pt idx="362">
                  <c:v>0.18149999999999999</c:v>
                </c:pt>
                <c:pt idx="363">
                  <c:v>0.182</c:v>
                </c:pt>
                <c:pt idx="364">
                  <c:v>0.1825</c:v>
                </c:pt>
                <c:pt idx="365">
                  <c:v>0.183</c:v>
                </c:pt>
                <c:pt idx="366">
                  <c:v>0.1835</c:v>
                </c:pt>
                <c:pt idx="367">
                  <c:v>0.184</c:v>
                </c:pt>
                <c:pt idx="368">
                  <c:v>0.1845</c:v>
                </c:pt>
                <c:pt idx="369">
                  <c:v>0.185</c:v>
                </c:pt>
                <c:pt idx="370">
                  <c:v>0.1855</c:v>
                </c:pt>
                <c:pt idx="371">
                  <c:v>0.186</c:v>
                </c:pt>
                <c:pt idx="372">
                  <c:v>0.1865</c:v>
                </c:pt>
                <c:pt idx="373">
                  <c:v>0.187</c:v>
                </c:pt>
                <c:pt idx="374">
                  <c:v>0.1875</c:v>
                </c:pt>
                <c:pt idx="375">
                  <c:v>0.188</c:v>
                </c:pt>
                <c:pt idx="376">
                  <c:v>0.1885</c:v>
                </c:pt>
                <c:pt idx="377">
                  <c:v>0.189</c:v>
                </c:pt>
                <c:pt idx="378">
                  <c:v>0.1895</c:v>
                </c:pt>
                <c:pt idx="379">
                  <c:v>0.19</c:v>
                </c:pt>
                <c:pt idx="380">
                  <c:v>0.1905</c:v>
                </c:pt>
                <c:pt idx="381">
                  <c:v>0.191</c:v>
                </c:pt>
                <c:pt idx="382">
                  <c:v>0.1915</c:v>
                </c:pt>
                <c:pt idx="383">
                  <c:v>0.192</c:v>
                </c:pt>
                <c:pt idx="384">
                  <c:v>0.1925</c:v>
                </c:pt>
                <c:pt idx="385">
                  <c:v>0.193</c:v>
                </c:pt>
                <c:pt idx="386">
                  <c:v>0.19350000000000001</c:v>
                </c:pt>
                <c:pt idx="387">
                  <c:v>0.19400000000000001</c:v>
                </c:pt>
                <c:pt idx="388">
                  <c:v>0.19450000000000001</c:v>
                </c:pt>
                <c:pt idx="389">
                  <c:v>0.19500000000000001</c:v>
                </c:pt>
                <c:pt idx="390">
                  <c:v>0.19550000000000001</c:v>
                </c:pt>
                <c:pt idx="391">
                  <c:v>0.19600000000000001</c:v>
                </c:pt>
                <c:pt idx="392">
                  <c:v>0.19650000000000001</c:v>
                </c:pt>
                <c:pt idx="393">
                  <c:v>0.19700000000000001</c:v>
                </c:pt>
                <c:pt idx="394">
                  <c:v>0.19750000000000001</c:v>
                </c:pt>
                <c:pt idx="395">
                  <c:v>0.19800000000000001</c:v>
                </c:pt>
                <c:pt idx="396">
                  <c:v>0.19850000000000001</c:v>
                </c:pt>
                <c:pt idx="397">
                  <c:v>0.19900000000000001</c:v>
                </c:pt>
                <c:pt idx="398">
                  <c:v>0.19950000000000001</c:v>
                </c:pt>
                <c:pt idx="399">
                  <c:v>0.2</c:v>
                </c:pt>
                <c:pt idx="400">
                  <c:v>0.20050000000000001</c:v>
                </c:pt>
                <c:pt idx="401">
                  <c:v>0.20100000000000001</c:v>
                </c:pt>
                <c:pt idx="402">
                  <c:v>0.20150000000000001</c:v>
                </c:pt>
                <c:pt idx="403">
                  <c:v>0.20200000000000001</c:v>
                </c:pt>
                <c:pt idx="404">
                  <c:v>0.20250000000000001</c:v>
                </c:pt>
                <c:pt idx="405">
                  <c:v>0.20300000000000001</c:v>
                </c:pt>
                <c:pt idx="406">
                  <c:v>0.20349999999999999</c:v>
                </c:pt>
                <c:pt idx="407">
                  <c:v>0.20399999999999999</c:v>
                </c:pt>
                <c:pt idx="408">
                  <c:v>0.20449999999999999</c:v>
                </c:pt>
                <c:pt idx="409">
                  <c:v>0.20499999999999999</c:v>
                </c:pt>
                <c:pt idx="410">
                  <c:v>0.20549999999999999</c:v>
                </c:pt>
                <c:pt idx="411">
                  <c:v>0.20599999999999999</c:v>
                </c:pt>
                <c:pt idx="412">
                  <c:v>0.20649999999999999</c:v>
                </c:pt>
                <c:pt idx="413">
                  <c:v>0.20699999999999999</c:v>
                </c:pt>
                <c:pt idx="414">
                  <c:v>0.20749999999999999</c:v>
                </c:pt>
                <c:pt idx="415">
                  <c:v>0.20799999999999999</c:v>
                </c:pt>
                <c:pt idx="416">
                  <c:v>0.20849999999999999</c:v>
                </c:pt>
                <c:pt idx="417">
                  <c:v>0.20899999999999999</c:v>
                </c:pt>
                <c:pt idx="418">
                  <c:v>0.20949999999999999</c:v>
                </c:pt>
                <c:pt idx="419">
                  <c:v>0.21</c:v>
                </c:pt>
                <c:pt idx="420">
                  <c:v>0.21049999999999999</c:v>
                </c:pt>
                <c:pt idx="421">
                  <c:v>0.21099999999999999</c:v>
                </c:pt>
                <c:pt idx="422">
                  <c:v>0.21149999999999999</c:v>
                </c:pt>
                <c:pt idx="423">
                  <c:v>0.21199999999999999</c:v>
                </c:pt>
                <c:pt idx="424">
                  <c:v>0.21249999999999999</c:v>
                </c:pt>
                <c:pt idx="425">
                  <c:v>0.21299999999999999</c:v>
                </c:pt>
                <c:pt idx="426">
                  <c:v>0.2135</c:v>
                </c:pt>
                <c:pt idx="427">
                  <c:v>0.214</c:v>
                </c:pt>
                <c:pt idx="428">
                  <c:v>0.2145</c:v>
                </c:pt>
                <c:pt idx="429">
                  <c:v>0.215</c:v>
                </c:pt>
                <c:pt idx="430">
                  <c:v>0.2155</c:v>
                </c:pt>
                <c:pt idx="431">
                  <c:v>0.216</c:v>
                </c:pt>
                <c:pt idx="432">
                  <c:v>0.2165</c:v>
                </c:pt>
                <c:pt idx="433">
                  <c:v>0.217</c:v>
                </c:pt>
                <c:pt idx="434">
                  <c:v>0.2175</c:v>
                </c:pt>
                <c:pt idx="435">
                  <c:v>0.218</c:v>
                </c:pt>
                <c:pt idx="436">
                  <c:v>0.2185</c:v>
                </c:pt>
                <c:pt idx="437">
                  <c:v>0.219</c:v>
                </c:pt>
                <c:pt idx="438">
                  <c:v>0.2195</c:v>
                </c:pt>
                <c:pt idx="439">
                  <c:v>0.22</c:v>
                </c:pt>
                <c:pt idx="440">
                  <c:v>0.2205</c:v>
                </c:pt>
                <c:pt idx="441">
                  <c:v>0.221</c:v>
                </c:pt>
                <c:pt idx="442">
                  <c:v>0.2215</c:v>
                </c:pt>
                <c:pt idx="443">
                  <c:v>0.222</c:v>
                </c:pt>
                <c:pt idx="444">
                  <c:v>0.2225</c:v>
                </c:pt>
                <c:pt idx="445">
                  <c:v>0.223</c:v>
                </c:pt>
                <c:pt idx="446">
                  <c:v>0.2235</c:v>
                </c:pt>
                <c:pt idx="447">
                  <c:v>0.224</c:v>
                </c:pt>
                <c:pt idx="448">
                  <c:v>0.22450000000000001</c:v>
                </c:pt>
                <c:pt idx="449">
                  <c:v>0.22500000000000001</c:v>
                </c:pt>
                <c:pt idx="450">
                  <c:v>0.22550000000000001</c:v>
                </c:pt>
                <c:pt idx="451">
                  <c:v>0.22600000000000001</c:v>
                </c:pt>
                <c:pt idx="452">
                  <c:v>0.22650000000000001</c:v>
                </c:pt>
                <c:pt idx="453">
                  <c:v>0.22700000000000001</c:v>
                </c:pt>
                <c:pt idx="454">
                  <c:v>0.22750000000000001</c:v>
                </c:pt>
                <c:pt idx="455">
                  <c:v>0.22800000000000001</c:v>
                </c:pt>
                <c:pt idx="456">
                  <c:v>0.22850000000000001</c:v>
                </c:pt>
                <c:pt idx="457">
                  <c:v>0.22900000000000001</c:v>
                </c:pt>
                <c:pt idx="458">
                  <c:v>0.22950000000000001</c:v>
                </c:pt>
                <c:pt idx="459">
                  <c:v>0.23</c:v>
                </c:pt>
                <c:pt idx="460">
                  <c:v>0.23050000000000001</c:v>
                </c:pt>
                <c:pt idx="461">
                  <c:v>0.23100000000000001</c:v>
                </c:pt>
                <c:pt idx="462">
                  <c:v>0.23150000000000001</c:v>
                </c:pt>
                <c:pt idx="463">
                  <c:v>0.23200000000000001</c:v>
                </c:pt>
                <c:pt idx="464">
                  <c:v>0.23250000000000001</c:v>
                </c:pt>
                <c:pt idx="465">
                  <c:v>0.23300000000000001</c:v>
                </c:pt>
                <c:pt idx="466">
                  <c:v>0.23350000000000001</c:v>
                </c:pt>
                <c:pt idx="467">
                  <c:v>0.23400000000000001</c:v>
                </c:pt>
                <c:pt idx="468">
                  <c:v>0.23449999999999999</c:v>
                </c:pt>
                <c:pt idx="469">
                  <c:v>0.23499999999999999</c:v>
                </c:pt>
                <c:pt idx="470">
                  <c:v>0.23549999999999999</c:v>
                </c:pt>
                <c:pt idx="471">
                  <c:v>0.23599999999999999</c:v>
                </c:pt>
                <c:pt idx="472">
                  <c:v>0.23649999999999999</c:v>
                </c:pt>
                <c:pt idx="473">
                  <c:v>0.23699999999999999</c:v>
                </c:pt>
                <c:pt idx="474">
                  <c:v>0.23749999999999999</c:v>
                </c:pt>
                <c:pt idx="475">
                  <c:v>0.23799999999999999</c:v>
                </c:pt>
                <c:pt idx="476">
                  <c:v>0.23849999999999999</c:v>
                </c:pt>
                <c:pt idx="477">
                  <c:v>0.23899999999999999</c:v>
                </c:pt>
                <c:pt idx="478">
                  <c:v>0.23949999999999999</c:v>
                </c:pt>
                <c:pt idx="479">
                  <c:v>0.24</c:v>
                </c:pt>
                <c:pt idx="480">
                  <c:v>0.24049999999999999</c:v>
                </c:pt>
                <c:pt idx="481">
                  <c:v>0.24099999999999999</c:v>
                </c:pt>
                <c:pt idx="482">
                  <c:v>0.24149999999999999</c:v>
                </c:pt>
                <c:pt idx="483">
                  <c:v>0.24199999999999999</c:v>
                </c:pt>
                <c:pt idx="484">
                  <c:v>0.24249999999999999</c:v>
                </c:pt>
                <c:pt idx="485">
                  <c:v>0.24299999999999999</c:v>
                </c:pt>
                <c:pt idx="486">
                  <c:v>0.24349999999999999</c:v>
                </c:pt>
                <c:pt idx="487">
                  <c:v>0.24399999999999999</c:v>
                </c:pt>
                <c:pt idx="488">
                  <c:v>0.2445</c:v>
                </c:pt>
                <c:pt idx="489">
                  <c:v>0.245</c:v>
                </c:pt>
                <c:pt idx="490">
                  <c:v>0.2455</c:v>
                </c:pt>
                <c:pt idx="491">
                  <c:v>0.246</c:v>
                </c:pt>
                <c:pt idx="492">
                  <c:v>0.2465</c:v>
                </c:pt>
                <c:pt idx="493">
                  <c:v>0.247</c:v>
                </c:pt>
                <c:pt idx="494">
                  <c:v>0.2475</c:v>
                </c:pt>
                <c:pt idx="495">
                  <c:v>0.248</c:v>
                </c:pt>
                <c:pt idx="496">
                  <c:v>0.2485</c:v>
                </c:pt>
                <c:pt idx="497">
                  <c:v>0.249</c:v>
                </c:pt>
                <c:pt idx="498">
                  <c:v>0.2495</c:v>
                </c:pt>
                <c:pt idx="499">
                  <c:v>0.25</c:v>
                </c:pt>
                <c:pt idx="500">
                  <c:v>0.2505</c:v>
                </c:pt>
                <c:pt idx="501">
                  <c:v>0.251</c:v>
                </c:pt>
                <c:pt idx="502">
                  <c:v>0.2515</c:v>
                </c:pt>
                <c:pt idx="503">
                  <c:v>0.252</c:v>
                </c:pt>
                <c:pt idx="504">
                  <c:v>0.2525</c:v>
                </c:pt>
                <c:pt idx="505">
                  <c:v>0.253</c:v>
                </c:pt>
                <c:pt idx="506">
                  <c:v>0.2535</c:v>
                </c:pt>
                <c:pt idx="507">
                  <c:v>0.254</c:v>
                </c:pt>
                <c:pt idx="508">
                  <c:v>0.2545</c:v>
                </c:pt>
                <c:pt idx="509">
                  <c:v>0.255</c:v>
                </c:pt>
                <c:pt idx="510">
                  <c:v>0.2555</c:v>
                </c:pt>
                <c:pt idx="511">
                  <c:v>0.25600000000000001</c:v>
                </c:pt>
                <c:pt idx="512">
                  <c:v>0.25650000000000001</c:v>
                </c:pt>
                <c:pt idx="513">
                  <c:v>0.25700000000000001</c:v>
                </c:pt>
                <c:pt idx="514">
                  <c:v>0.25750000000000001</c:v>
                </c:pt>
                <c:pt idx="515">
                  <c:v>0.25800000000000001</c:v>
                </c:pt>
                <c:pt idx="516">
                  <c:v>0.25850000000000001</c:v>
                </c:pt>
                <c:pt idx="517">
                  <c:v>0.25900000000000001</c:v>
                </c:pt>
                <c:pt idx="518">
                  <c:v>0.25950000000000001</c:v>
                </c:pt>
                <c:pt idx="519">
                  <c:v>0.26</c:v>
                </c:pt>
                <c:pt idx="520">
                  <c:v>0.26050000000000001</c:v>
                </c:pt>
                <c:pt idx="521">
                  <c:v>0.26100000000000001</c:v>
                </c:pt>
                <c:pt idx="522">
                  <c:v>0.26150000000000001</c:v>
                </c:pt>
                <c:pt idx="523">
                  <c:v>0.26200000000000001</c:v>
                </c:pt>
                <c:pt idx="524">
                  <c:v>0.26250000000000001</c:v>
                </c:pt>
                <c:pt idx="525">
                  <c:v>0.26300000000000001</c:v>
                </c:pt>
                <c:pt idx="526">
                  <c:v>0.26350000000000001</c:v>
                </c:pt>
                <c:pt idx="527">
                  <c:v>0.26400000000000001</c:v>
                </c:pt>
                <c:pt idx="528">
                  <c:v>0.26450000000000001</c:v>
                </c:pt>
                <c:pt idx="529">
                  <c:v>0.26500000000000001</c:v>
                </c:pt>
                <c:pt idx="530">
                  <c:v>0.26550000000000001</c:v>
                </c:pt>
                <c:pt idx="531">
                  <c:v>0.26600000000000001</c:v>
                </c:pt>
                <c:pt idx="532">
                  <c:v>0.26650000000000001</c:v>
                </c:pt>
                <c:pt idx="533">
                  <c:v>0.26700000000000002</c:v>
                </c:pt>
                <c:pt idx="534">
                  <c:v>0.26750000000000002</c:v>
                </c:pt>
                <c:pt idx="535">
                  <c:v>0.26800000000000002</c:v>
                </c:pt>
                <c:pt idx="536">
                  <c:v>0.26850000000000002</c:v>
                </c:pt>
                <c:pt idx="537">
                  <c:v>0.26900000000000002</c:v>
                </c:pt>
                <c:pt idx="538">
                  <c:v>0.26950000000000002</c:v>
                </c:pt>
                <c:pt idx="539">
                  <c:v>0.27</c:v>
                </c:pt>
                <c:pt idx="540">
                  <c:v>0.27050000000000002</c:v>
                </c:pt>
                <c:pt idx="541">
                  <c:v>0.27100000000000002</c:v>
                </c:pt>
                <c:pt idx="542">
                  <c:v>0.27150000000000002</c:v>
                </c:pt>
                <c:pt idx="543">
                  <c:v>0.27200000000000002</c:v>
                </c:pt>
                <c:pt idx="544">
                  <c:v>0.27250000000000002</c:v>
                </c:pt>
                <c:pt idx="545">
                  <c:v>0.27300000000000002</c:v>
                </c:pt>
                <c:pt idx="546">
                  <c:v>0.27350000000000002</c:v>
                </c:pt>
                <c:pt idx="547">
                  <c:v>0.27400000000000002</c:v>
                </c:pt>
                <c:pt idx="548">
                  <c:v>0.27450000000000002</c:v>
                </c:pt>
                <c:pt idx="549">
                  <c:v>0.27500000000000002</c:v>
                </c:pt>
                <c:pt idx="550">
                  <c:v>0.27550000000000002</c:v>
                </c:pt>
                <c:pt idx="551">
                  <c:v>0.27600000000000002</c:v>
                </c:pt>
                <c:pt idx="552">
                  <c:v>0.27650000000000002</c:v>
                </c:pt>
                <c:pt idx="553">
                  <c:v>0.27700000000000002</c:v>
                </c:pt>
                <c:pt idx="554">
                  <c:v>0.27750000000000002</c:v>
                </c:pt>
                <c:pt idx="555">
                  <c:v>0.27800000000000002</c:v>
                </c:pt>
                <c:pt idx="556">
                  <c:v>0.27850000000000003</c:v>
                </c:pt>
                <c:pt idx="557">
                  <c:v>0.27900000000000003</c:v>
                </c:pt>
                <c:pt idx="558">
                  <c:v>0.27950000000000003</c:v>
                </c:pt>
                <c:pt idx="559">
                  <c:v>0.28000000000000003</c:v>
                </c:pt>
                <c:pt idx="560">
                  <c:v>0.28050000000000003</c:v>
                </c:pt>
                <c:pt idx="561">
                  <c:v>0.28100000000000003</c:v>
                </c:pt>
                <c:pt idx="562">
                  <c:v>0.28149999999999997</c:v>
                </c:pt>
                <c:pt idx="563">
                  <c:v>0.28199999999999997</c:v>
                </c:pt>
                <c:pt idx="564">
                  <c:v>0.28249999999999997</c:v>
                </c:pt>
                <c:pt idx="565">
                  <c:v>0.28299999999999997</c:v>
                </c:pt>
                <c:pt idx="566">
                  <c:v>0.28349999999999997</c:v>
                </c:pt>
                <c:pt idx="567">
                  <c:v>0.28399999999999997</c:v>
                </c:pt>
                <c:pt idx="568">
                  <c:v>0.28449999999999998</c:v>
                </c:pt>
                <c:pt idx="569">
                  <c:v>0.28499999999999998</c:v>
                </c:pt>
                <c:pt idx="570">
                  <c:v>0.28549999999999998</c:v>
                </c:pt>
                <c:pt idx="571">
                  <c:v>0.28599999999999998</c:v>
                </c:pt>
                <c:pt idx="572">
                  <c:v>0.28649999999999998</c:v>
                </c:pt>
                <c:pt idx="573">
                  <c:v>0.28699999999999998</c:v>
                </c:pt>
                <c:pt idx="574">
                  <c:v>0.28749999999999998</c:v>
                </c:pt>
                <c:pt idx="575">
                  <c:v>0.28799999999999998</c:v>
                </c:pt>
                <c:pt idx="576">
                  <c:v>0.28849999999999998</c:v>
                </c:pt>
                <c:pt idx="577">
                  <c:v>0.28899999999999998</c:v>
                </c:pt>
                <c:pt idx="578">
                  <c:v>0.28949999999999998</c:v>
                </c:pt>
                <c:pt idx="579">
                  <c:v>0.28999999999999998</c:v>
                </c:pt>
                <c:pt idx="580">
                  <c:v>0.29049999999999998</c:v>
                </c:pt>
                <c:pt idx="581">
                  <c:v>0.29099999999999998</c:v>
                </c:pt>
                <c:pt idx="582">
                  <c:v>0.29149999999999998</c:v>
                </c:pt>
                <c:pt idx="583">
                  <c:v>0.29199999999999998</c:v>
                </c:pt>
                <c:pt idx="584">
                  <c:v>0.29249999999999998</c:v>
                </c:pt>
                <c:pt idx="585">
                  <c:v>0.29299999999999998</c:v>
                </c:pt>
                <c:pt idx="586">
                  <c:v>0.29349999999999998</c:v>
                </c:pt>
                <c:pt idx="587">
                  <c:v>0.29399999999999998</c:v>
                </c:pt>
                <c:pt idx="588">
                  <c:v>0.29449999999999998</c:v>
                </c:pt>
                <c:pt idx="589">
                  <c:v>0.29499999999999998</c:v>
                </c:pt>
                <c:pt idx="590">
                  <c:v>0.29549999999999998</c:v>
                </c:pt>
                <c:pt idx="591">
                  <c:v>0.29599999999999999</c:v>
                </c:pt>
                <c:pt idx="592">
                  <c:v>0.29649999999999999</c:v>
                </c:pt>
                <c:pt idx="593">
                  <c:v>0.29699999999999999</c:v>
                </c:pt>
                <c:pt idx="594">
                  <c:v>0.29749999999999999</c:v>
                </c:pt>
                <c:pt idx="595">
                  <c:v>0.29799999999999999</c:v>
                </c:pt>
                <c:pt idx="596">
                  <c:v>0.29849999999999999</c:v>
                </c:pt>
                <c:pt idx="597">
                  <c:v>0.29899999999999999</c:v>
                </c:pt>
                <c:pt idx="598">
                  <c:v>0.29949999999999999</c:v>
                </c:pt>
                <c:pt idx="599">
                  <c:v>0.3</c:v>
                </c:pt>
                <c:pt idx="600">
                  <c:v>0.30049999999999999</c:v>
                </c:pt>
                <c:pt idx="601">
                  <c:v>0.30099999999999999</c:v>
                </c:pt>
                <c:pt idx="602">
                  <c:v>0.30149999999999999</c:v>
                </c:pt>
                <c:pt idx="603">
                  <c:v>0.30199999999999999</c:v>
                </c:pt>
                <c:pt idx="604">
                  <c:v>0.30249999999999999</c:v>
                </c:pt>
                <c:pt idx="605">
                  <c:v>0.30299999999999999</c:v>
                </c:pt>
                <c:pt idx="606">
                  <c:v>0.30349999999999999</c:v>
                </c:pt>
                <c:pt idx="607">
                  <c:v>0.30399999999999999</c:v>
                </c:pt>
                <c:pt idx="608">
                  <c:v>0.30449999999999999</c:v>
                </c:pt>
                <c:pt idx="609">
                  <c:v>0.30499999999999999</c:v>
                </c:pt>
                <c:pt idx="610">
                  <c:v>0.30549999999999999</c:v>
                </c:pt>
                <c:pt idx="611">
                  <c:v>0.30599999999999999</c:v>
                </c:pt>
                <c:pt idx="612">
                  <c:v>0.30649999999999999</c:v>
                </c:pt>
                <c:pt idx="613">
                  <c:v>0.307</c:v>
                </c:pt>
                <c:pt idx="614">
                  <c:v>0.3075</c:v>
                </c:pt>
                <c:pt idx="615">
                  <c:v>0.308</c:v>
                </c:pt>
                <c:pt idx="616">
                  <c:v>0.3085</c:v>
                </c:pt>
                <c:pt idx="617">
                  <c:v>0.309</c:v>
                </c:pt>
                <c:pt idx="618">
                  <c:v>0.3095</c:v>
                </c:pt>
                <c:pt idx="619">
                  <c:v>0.31</c:v>
                </c:pt>
                <c:pt idx="620">
                  <c:v>0.3105</c:v>
                </c:pt>
                <c:pt idx="621">
                  <c:v>0.311</c:v>
                </c:pt>
                <c:pt idx="622">
                  <c:v>0.3115</c:v>
                </c:pt>
                <c:pt idx="623">
                  <c:v>0.312</c:v>
                </c:pt>
                <c:pt idx="624">
                  <c:v>0.3125</c:v>
                </c:pt>
                <c:pt idx="625">
                  <c:v>0.313</c:v>
                </c:pt>
                <c:pt idx="626">
                  <c:v>0.3135</c:v>
                </c:pt>
                <c:pt idx="627">
                  <c:v>0.314</c:v>
                </c:pt>
                <c:pt idx="628">
                  <c:v>0.3145</c:v>
                </c:pt>
                <c:pt idx="629">
                  <c:v>0.315</c:v>
                </c:pt>
                <c:pt idx="630">
                  <c:v>0.3155</c:v>
                </c:pt>
                <c:pt idx="631">
                  <c:v>0.316</c:v>
                </c:pt>
                <c:pt idx="632">
                  <c:v>0.3165</c:v>
                </c:pt>
                <c:pt idx="633">
                  <c:v>0.317</c:v>
                </c:pt>
                <c:pt idx="634">
                  <c:v>0.3175</c:v>
                </c:pt>
                <c:pt idx="635">
                  <c:v>0.318</c:v>
                </c:pt>
                <c:pt idx="636">
                  <c:v>0.31850000000000001</c:v>
                </c:pt>
                <c:pt idx="637">
                  <c:v>0.31900000000000001</c:v>
                </c:pt>
                <c:pt idx="638">
                  <c:v>0.31950000000000001</c:v>
                </c:pt>
                <c:pt idx="639">
                  <c:v>0.32</c:v>
                </c:pt>
                <c:pt idx="640">
                  <c:v>0.32050000000000001</c:v>
                </c:pt>
                <c:pt idx="641">
                  <c:v>0.32100000000000001</c:v>
                </c:pt>
                <c:pt idx="642">
                  <c:v>0.32150000000000001</c:v>
                </c:pt>
                <c:pt idx="643">
                  <c:v>0.32200000000000001</c:v>
                </c:pt>
                <c:pt idx="644">
                  <c:v>0.32250000000000001</c:v>
                </c:pt>
                <c:pt idx="645">
                  <c:v>0.32300000000000001</c:v>
                </c:pt>
                <c:pt idx="646">
                  <c:v>0.32350000000000001</c:v>
                </c:pt>
                <c:pt idx="647">
                  <c:v>0.32400000000000001</c:v>
                </c:pt>
                <c:pt idx="648">
                  <c:v>0.32450000000000001</c:v>
                </c:pt>
                <c:pt idx="649">
                  <c:v>0.32500000000000001</c:v>
                </c:pt>
                <c:pt idx="650">
                  <c:v>0.32550000000000001</c:v>
                </c:pt>
                <c:pt idx="651">
                  <c:v>0.32600000000000001</c:v>
                </c:pt>
                <c:pt idx="652">
                  <c:v>0.32650000000000001</c:v>
                </c:pt>
                <c:pt idx="653">
                  <c:v>0.32700000000000001</c:v>
                </c:pt>
                <c:pt idx="654">
                  <c:v>0.32750000000000001</c:v>
                </c:pt>
                <c:pt idx="655">
                  <c:v>0.32800000000000001</c:v>
                </c:pt>
                <c:pt idx="656">
                  <c:v>0.32850000000000001</c:v>
                </c:pt>
                <c:pt idx="657">
                  <c:v>0.32900000000000001</c:v>
                </c:pt>
                <c:pt idx="658">
                  <c:v>0.32950000000000002</c:v>
                </c:pt>
                <c:pt idx="659">
                  <c:v>0.33</c:v>
                </c:pt>
                <c:pt idx="660">
                  <c:v>0.33050000000000002</c:v>
                </c:pt>
                <c:pt idx="661">
                  <c:v>0.33100000000000002</c:v>
                </c:pt>
                <c:pt idx="662">
                  <c:v>0.33150000000000002</c:v>
                </c:pt>
                <c:pt idx="663">
                  <c:v>0.33200000000000002</c:v>
                </c:pt>
                <c:pt idx="664">
                  <c:v>0.33250000000000002</c:v>
                </c:pt>
                <c:pt idx="665">
                  <c:v>0.33300000000000002</c:v>
                </c:pt>
                <c:pt idx="666">
                  <c:v>0.33350000000000002</c:v>
                </c:pt>
                <c:pt idx="667">
                  <c:v>0.33400000000000002</c:v>
                </c:pt>
                <c:pt idx="668">
                  <c:v>0.33450000000000002</c:v>
                </c:pt>
                <c:pt idx="669">
                  <c:v>0.33500000000000002</c:v>
                </c:pt>
                <c:pt idx="670">
                  <c:v>0.33550000000000002</c:v>
                </c:pt>
                <c:pt idx="671">
                  <c:v>0.33600000000000002</c:v>
                </c:pt>
                <c:pt idx="672">
                  <c:v>0.33650000000000002</c:v>
                </c:pt>
                <c:pt idx="673">
                  <c:v>0.33700000000000002</c:v>
                </c:pt>
                <c:pt idx="674">
                  <c:v>0.33750000000000002</c:v>
                </c:pt>
                <c:pt idx="675">
                  <c:v>0.33800000000000002</c:v>
                </c:pt>
                <c:pt idx="676">
                  <c:v>0.33850000000000002</c:v>
                </c:pt>
                <c:pt idx="677">
                  <c:v>0.33900000000000002</c:v>
                </c:pt>
                <c:pt idx="678">
                  <c:v>0.33950000000000002</c:v>
                </c:pt>
                <c:pt idx="679">
                  <c:v>0.34</c:v>
                </c:pt>
                <c:pt idx="680">
                  <c:v>0.34050000000000002</c:v>
                </c:pt>
                <c:pt idx="681">
                  <c:v>0.34100000000000003</c:v>
                </c:pt>
                <c:pt idx="682">
                  <c:v>0.34150000000000003</c:v>
                </c:pt>
                <c:pt idx="683">
                  <c:v>0.34200000000000003</c:v>
                </c:pt>
                <c:pt idx="684">
                  <c:v>0.34250000000000003</c:v>
                </c:pt>
                <c:pt idx="685">
                  <c:v>0.34300000000000003</c:v>
                </c:pt>
                <c:pt idx="686">
                  <c:v>0.34350000000000003</c:v>
                </c:pt>
                <c:pt idx="687">
                  <c:v>0.34399999999999997</c:v>
                </c:pt>
                <c:pt idx="688">
                  <c:v>0.34449999999999997</c:v>
                </c:pt>
                <c:pt idx="689">
                  <c:v>0.34499999999999997</c:v>
                </c:pt>
                <c:pt idx="690">
                  <c:v>0.34549999999999997</c:v>
                </c:pt>
                <c:pt idx="691">
                  <c:v>0.34599999999999997</c:v>
                </c:pt>
                <c:pt idx="692">
                  <c:v>0.34649999999999997</c:v>
                </c:pt>
                <c:pt idx="693">
                  <c:v>0.34699999999999998</c:v>
                </c:pt>
                <c:pt idx="694">
                  <c:v>0.34749999999999998</c:v>
                </c:pt>
                <c:pt idx="695">
                  <c:v>0.34799999999999998</c:v>
                </c:pt>
                <c:pt idx="696">
                  <c:v>0.34849999999999998</c:v>
                </c:pt>
                <c:pt idx="697">
                  <c:v>0.34899999999999998</c:v>
                </c:pt>
                <c:pt idx="698">
                  <c:v>0.34949999999999998</c:v>
                </c:pt>
                <c:pt idx="699">
                  <c:v>0.35</c:v>
                </c:pt>
                <c:pt idx="700">
                  <c:v>0.35049999999999998</c:v>
                </c:pt>
                <c:pt idx="701">
                  <c:v>0.35099999999999998</c:v>
                </c:pt>
                <c:pt idx="702">
                  <c:v>0.35149999999999998</c:v>
                </c:pt>
                <c:pt idx="703">
                  <c:v>0.35199999999999998</c:v>
                </c:pt>
                <c:pt idx="704">
                  <c:v>0.35249999999999998</c:v>
                </c:pt>
                <c:pt idx="705">
                  <c:v>0.35299999999999998</c:v>
                </c:pt>
                <c:pt idx="706">
                  <c:v>0.35349999999999998</c:v>
                </c:pt>
                <c:pt idx="707">
                  <c:v>0.35399999999999998</c:v>
                </c:pt>
                <c:pt idx="708">
                  <c:v>0.35449999999999998</c:v>
                </c:pt>
                <c:pt idx="709">
                  <c:v>0.35499999999999998</c:v>
                </c:pt>
                <c:pt idx="710">
                  <c:v>0.35549999999999998</c:v>
                </c:pt>
                <c:pt idx="711">
                  <c:v>0.35599999999999998</c:v>
                </c:pt>
                <c:pt idx="712">
                  <c:v>0.35649999999999998</c:v>
                </c:pt>
                <c:pt idx="713">
                  <c:v>0.35699999999999998</c:v>
                </c:pt>
                <c:pt idx="714">
                  <c:v>0.35749999999999998</c:v>
                </c:pt>
                <c:pt idx="715">
                  <c:v>0.35799999999999998</c:v>
                </c:pt>
                <c:pt idx="716">
                  <c:v>0.35849999999999999</c:v>
                </c:pt>
                <c:pt idx="717">
                  <c:v>0.35899999999999999</c:v>
                </c:pt>
                <c:pt idx="718">
                  <c:v>0.35949999999999999</c:v>
                </c:pt>
                <c:pt idx="719">
                  <c:v>0.36</c:v>
                </c:pt>
                <c:pt idx="720">
                  <c:v>0.36049999999999999</c:v>
                </c:pt>
                <c:pt idx="721">
                  <c:v>0.36099999999999999</c:v>
                </c:pt>
                <c:pt idx="722">
                  <c:v>0.36149999999999999</c:v>
                </c:pt>
                <c:pt idx="723">
                  <c:v>0.36199999999999999</c:v>
                </c:pt>
                <c:pt idx="724">
                  <c:v>0.36249999999999999</c:v>
                </c:pt>
                <c:pt idx="725">
                  <c:v>0.36299999999999999</c:v>
                </c:pt>
                <c:pt idx="726">
                  <c:v>0.36349999999999999</c:v>
                </c:pt>
                <c:pt idx="727">
                  <c:v>0.36399999999999999</c:v>
                </c:pt>
                <c:pt idx="728">
                  <c:v>0.36449999999999999</c:v>
                </c:pt>
                <c:pt idx="729">
                  <c:v>0.36499999999999999</c:v>
                </c:pt>
                <c:pt idx="730">
                  <c:v>0.36549999999999999</c:v>
                </c:pt>
                <c:pt idx="731">
                  <c:v>0.36599999999999999</c:v>
                </c:pt>
                <c:pt idx="732">
                  <c:v>0.36649999999999999</c:v>
                </c:pt>
                <c:pt idx="733">
                  <c:v>0.36699999999999999</c:v>
                </c:pt>
                <c:pt idx="734">
                  <c:v>0.36749999999999999</c:v>
                </c:pt>
                <c:pt idx="735">
                  <c:v>0.36799999999999999</c:v>
                </c:pt>
                <c:pt idx="736">
                  <c:v>0.36849999999999999</c:v>
                </c:pt>
                <c:pt idx="737">
                  <c:v>0.36899999999999999</c:v>
                </c:pt>
                <c:pt idx="738">
                  <c:v>0.3695</c:v>
                </c:pt>
                <c:pt idx="739">
                  <c:v>0.37</c:v>
                </c:pt>
                <c:pt idx="740">
                  <c:v>0.3705</c:v>
                </c:pt>
                <c:pt idx="741">
                  <c:v>0.371</c:v>
                </c:pt>
                <c:pt idx="742">
                  <c:v>0.3715</c:v>
                </c:pt>
                <c:pt idx="743">
                  <c:v>0.372</c:v>
                </c:pt>
                <c:pt idx="744">
                  <c:v>0.3725</c:v>
                </c:pt>
                <c:pt idx="745">
                  <c:v>0.373</c:v>
                </c:pt>
                <c:pt idx="746">
                  <c:v>0.3735</c:v>
                </c:pt>
                <c:pt idx="747">
                  <c:v>0.374</c:v>
                </c:pt>
                <c:pt idx="748">
                  <c:v>0.3745</c:v>
                </c:pt>
                <c:pt idx="749">
                  <c:v>0.375</c:v>
                </c:pt>
                <c:pt idx="750">
                  <c:v>0.3755</c:v>
                </c:pt>
                <c:pt idx="751">
                  <c:v>0.376</c:v>
                </c:pt>
                <c:pt idx="752">
                  <c:v>0.3765</c:v>
                </c:pt>
                <c:pt idx="753">
                  <c:v>0.377</c:v>
                </c:pt>
                <c:pt idx="754">
                  <c:v>0.3775</c:v>
                </c:pt>
                <c:pt idx="755">
                  <c:v>0.378</c:v>
                </c:pt>
                <c:pt idx="756">
                  <c:v>0.3785</c:v>
                </c:pt>
                <c:pt idx="757">
                  <c:v>0.379</c:v>
                </c:pt>
                <c:pt idx="758">
                  <c:v>0.3795</c:v>
                </c:pt>
                <c:pt idx="759">
                  <c:v>0.38</c:v>
                </c:pt>
                <c:pt idx="760">
                  <c:v>0.3805</c:v>
                </c:pt>
                <c:pt idx="761">
                  <c:v>0.38100000000000001</c:v>
                </c:pt>
                <c:pt idx="762">
                  <c:v>0.38150000000000001</c:v>
                </c:pt>
                <c:pt idx="763">
                  <c:v>0.38200000000000001</c:v>
                </c:pt>
                <c:pt idx="764">
                  <c:v>0.38250000000000001</c:v>
                </c:pt>
                <c:pt idx="765">
                  <c:v>0.38300000000000001</c:v>
                </c:pt>
                <c:pt idx="766">
                  <c:v>0.38350000000000001</c:v>
                </c:pt>
                <c:pt idx="767">
                  <c:v>0.38400000000000001</c:v>
                </c:pt>
                <c:pt idx="768">
                  <c:v>0.38450000000000001</c:v>
                </c:pt>
                <c:pt idx="769">
                  <c:v>0.38500000000000001</c:v>
                </c:pt>
                <c:pt idx="770">
                  <c:v>0.38550000000000001</c:v>
                </c:pt>
                <c:pt idx="771">
                  <c:v>0.38600000000000001</c:v>
                </c:pt>
                <c:pt idx="772">
                  <c:v>0.38650000000000001</c:v>
                </c:pt>
                <c:pt idx="773">
                  <c:v>0.38700000000000001</c:v>
                </c:pt>
                <c:pt idx="774">
                  <c:v>0.38750000000000001</c:v>
                </c:pt>
                <c:pt idx="775">
                  <c:v>0.38800000000000001</c:v>
                </c:pt>
                <c:pt idx="776">
                  <c:v>0.38850000000000001</c:v>
                </c:pt>
                <c:pt idx="777">
                  <c:v>0.38900000000000001</c:v>
                </c:pt>
                <c:pt idx="778">
                  <c:v>0.38950000000000001</c:v>
                </c:pt>
                <c:pt idx="779">
                  <c:v>0.39</c:v>
                </c:pt>
                <c:pt idx="780">
                  <c:v>0.39050000000000001</c:v>
                </c:pt>
                <c:pt idx="781">
                  <c:v>0.39100000000000001</c:v>
                </c:pt>
                <c:pt idx="782">
                  <c:v>0.39150000000000001</c:v>
                </c:pt>
                <c:pt idx="783">
                  <c:v>0.39200000000000002</c:v>
                </c:pt>
                <c:pt idx="784">
                  <c:v>0.39250000000000002</c:v>
                </c:pt>
                <c:pt idx="785">
                  <c:v>0.39300000000000002</c:v>
                </c:pt>
                <c:pt idx="786">
                  <c:v>0.39350000000000002</c:v>
                </c:pt>
                <c:pt idx="787">
                  <c:v>0.39400000000000002</c:v>
                </c:pt>
                <c:pt idx="788">
                  <c:v>0.39450000000000002</c:v>
                </c:pt>
                <c:pt idx="789">
                  <c:v>0.39500000000000002</c:v>
                </c:pt>
                <c:pt idx="790">
                  <c:v>0.39550000000000002</c:v>
                </c:pt>
                <c:pt idx="791">
                  <c:v>0.39600000000000002</c:v>
                </c:pt>
                <c:pt idx="792">
                  <c:v>0.39650000000000002</c:v>
                </c:pt>
                <c:pt idx="793">
                  <c:v>0.39700000000000002</c:v>
                </c:pt>
                <c:pt idx="794">
                  <c:v>0.39750000000000002</c:v>
                </c:pt>
                <c:pt idx="795">
                  <c:v>0.39800000000000002</c:v>
                </c:pt>
                <c:pt idx="796">
                  <c:v>0.39850000000000002</c:v>
                </c:pt>
                <c:pt idx="797">
                  <c:v>0.39900000000000002</c:v>
                </c:pt>
                <c:pt idx="798">
                  <c:v>0.39950000000000002</c:v>
                </c:pt>
                <c:pt idx="799">
                  <c:v>0.4</c:v>
                </c:pt>
                <c:pt idx="800">
                  <c:v>0.40050000000000002</c:v>
                </c:pt>
                <c:pt idx="801">
                  <c:v>0.40100000000000002</c:v>
                </c:pt>
                <c:pt idx="802">
                  <c:v>0.40150000000000002</c:v>
                </c:pt>
                <c:pt idx="803">
                  <c:v>0.40200000000000002</c:v>
                </c:pt>
                <c:pt idx="804">
                  <c:v>0.40250000000000002</c:v>
                </c:pt>
                <c:pt idx="805">
                  <c:v>0.40300000000000002</c:v>
                </c:pt>
                <c:pt idx="806">
                  <c:v>0.40350000000000003</c:v>
                </c:pt>
                <c:pt idx="807">
                  <c:v>0.40400000000000003</c:v>
                </c:pt>
                <c:pt idx="808">
                  <c:v>0.40450000000000003</c:v>
                </c:pt>
                <c:pt idx="809">
                  <c:v>0.40500000000000003</c:v>
                </c:pt>
                <c:pt idx="810">
                  <c:v>0.40550000000000003</c:v>
                </c:pt>
                <c:pt idx="811">
                  <c:v>0.40600000000000003</c:v>
                </c:pt>
                <c:pt idx="812">
                  <c:v>0.40649999999999997</c:v>
                </c:pt>
                <c:pt idx="813">
                  <c:v>0.40699999999999997</c:v>
                </c:pt>
                <c:pt idx="814">
                  <c:v>0.40749999999999997</c:v>
                </c:pt>
                <c:pt idx="815">
                  <c:v>0.40799999999999997</c:v>
                </c:pt>
                <c:pt idx="816">
                  <c:v>0.40849999999999997</c:v>
                </c:pt>
                <c:pt idx="817">
                  <c:v>0.40899999999999997</c:v>
                </c:pt>
                <c:pt idx="818">
                  <c:v>0.40949999999999998</c:v>
                </c:pt>
                <c:pt idx="819">
                  <c:v>0.41</c:v>
                </c:pt>
                <c:pt idx="820">
                  <c:v>0.41049999999999998</c:v>
                </c:pt>
                <c:pt idx="821">
                  <c:v>0.41099999999999998</c:v>
                </c:pt>
                <c:pt idx="822">
                  <c:v>0.41149999999999998</c:v>
                </c:pt>
                <c:pt idx="823">
                  <c:v>0.41199999999999998</c:v>
                </c:pt>
                <c:pt idx="824">
                  <c:v>0.41249999999999998</c:v>
                </c:pt>
                <c:pt idx="825">
                  <c:v>0.41299999999999998</c:v>
                </c:pt>
                <c:pt idx="826">
                  <c:v>0.41349999999999998</c:v>
                </c:pt>
                <c:pt idx="827">
                  <c:v>0.41399999999999998</c:v>
                </c:pt>
                <c:pt idx="828">
                  <c:v>0.41449999999999998</c:v>
                </c:pt>
                <c:pt idx="829">
                  <c:v>0.41499999999999998</c:v>
                </c:pt>
                <c:pt idx="830">
                  <c:v>0.41549999999999998</c:v>
                </c:pt>
                <c:pt idx="831">
                  <c:v>0.41599999999999998</c:v>
                </c:pt>
                <c:pt idx="832">
                  <c:v>0.41649999999999998</c:v>
                </c:pt>
                <c:pt idx="833">
                  <c:v>0.41699999999999998</c:v>
                </c:pt>
                <c:pt idx="834">
                  <c:v>0.41749999999999998</c:v>
                </c:pt>
                <c:pt idx="835">
                  <c:v>0.41799999999999998</c:v>
                </c:pt>
                <c:pt idx="836">
                  <c:v>0.41849999999999998</c:v>
                </c:pt>
                <c:pt idx="837">
                  <c:v>0.41899999999999998</c:v>
                </c:pt>
                <c:pt idx="838">
                  <c:v>0.41949999999999998</c:v>
                </c:pt>
                <c:pt idx="839">
                  <c:v>0.42</c:v>
                </c:pt>
                <c:pt idx="840">
                  <c:v>0.42049999999999998</c:v>
                </c:pt>
                <c:pt idx="841">
                  <c:v>0.42099999999999999</c:v>
                </c:pt>
                <c:pt idx="842">
                  <c:v>0.42149999999999999</c:v>
                </c:pt>
                <c:pt idx="843">
                  <c:v>0.42199999999999999</c:v>
                </c:pt>
                <c:pt idx="844">
                  <c:v>0.42249999999999999</c:v>
                </c:pt>
                <c:pt idx="845">
                  <c:v>0.42299999999999999</c:v>
                </c:pt>
                <c:pt idx="846">
                  <c:v>0.42349999999999999</c:v>
                </c:pt>
                <c:pt idx="847">
                  <c:v>0.42399999999999999</c:v>
                </c:pt>
                <c:pt idx="848">
                  <c:v>0.42449999999999999</c:v>
                </c:pt>
                <c:pt idx="849">
                  <c:v>0.42499999999999999</c:v>
                </c:pt>
                <c:pt idx="850">
                  <c:v>0.42549999999999999</c:v>
                </c:pt>
                <c:pt idx="851">
                  <c:v>0.42599999999999999</c:v>
                </c:pt>
                <c:pt idx="852">
                  <c:v>0.42649999999999999</c:v>
                </c:pt>
                <c:pt idx="853">
                  <c:v>0.42699999999999999</c:v>
                </c:pt>
                <c:pt idx="854">
                  <c:v>0.42749999999999999</c:v>
                </c:pt>
                <c:pt idx="855">
                  <c:v>0.42799999999999999</c:v>
                </c:pt>
                <c:pt idx="856">
                  <c:v>0.42849999999999999</c:v>
                </c:pt>
                <c:pt idx="857">
                  <c:v>0.42899999999999999</c:v>
                </c:pt>
                <c:pt idx="858">
                  <c:v>0.42949999999999999</c:v>
                </c:pt>
                <c:pt idx="859">
                  <c:v>0.43</c:v>
                </c:pt>
                <c:pt idx="860">
                  <c:v>0.43049999999999999</c:v>
                </c:pt>
                <c:pt idx="861">
                  <c:v>0.43099999999999999</c:v>
                </c:pt>
                <c:pt idx="862">
                  <c:v>0.43149999999999999</c:v>
                </c:pt>
                <c:pt idx="863">
                  <c:v>0.432</c:v>
                </c:pt>
                <c:pt idx="864">
                  <c:v>0.4325</c:v>
                </c:pt>
                <c:pt idx="865">
                  <c:v>0.433</c:v>
                </c:pt>
                <c:pt idx="866">
                  <c:v>0.4335</c:v>
                </c:pt>
                <c:pt idx="867">
                  <c:v>0.434</c:v>
                </c:pt>
                <c:pt idx="868">
                  <c:v>0.4345</c:v>
                </c:pt>
                <c:pt idx="869">
                  <c:v>0.435</c:v>
                </c:pt>
                <c:pt idx="870">
                  <c:v>0.4355</c:v>
                </c:pt>
                <c:pt idx="871">
                  <c:v>0.436</c:v>
                </c:pt>
                <c:pt idx="872">
                  <c:v>0.4365</c:v>
                </c:pt>
                <c:pt idx="873">
                  <c:v>0.437</c:v>
                </c:pt>
                <c:pt idx="874">
                  <c:v>0.4375</c:v>
                </c:pt>
                <c:pt idx="875">
                  <c:v>0.438</c:v>
                </c:pt>
                <c:pt idx="876">
                  <c:v>0.4385</c:v>
                </c:pt>
                <c:pt idx="877">
                  <c:v>0.439</c:v>
                </c:pt>
                <c:pt idx="878">
                  <c:v>0.4395</c:v>
                </c:pt>
                <c:pt idx="879">
                  <c:v>0.44</c:v>
                </c:pt>
                <c:pt idx="880">
                  <c:v>0.4405</c:v>
                </c:pt>
                <c:pt idx="881">
                  <c:v>0.441</c:v>
                </c:pt>
                <c:pt idx="882">
                  <c:v>0.4415</c:v>
                </c:pt>
                <c:pt idx="883">
                  <c:v>0.442</c:v>
                </c:pt>
                <c:pt idx="884">
                  <c:v>0.4425</c:v>
                </c:pt>
                <c:pt idx="885">
                  <c:v>0.443</c:v>
                </c:pt>
                <c:pt idx="886">
                  <c:v>0.44350000000000001</c:v>
                </c:pt>
                <c:pt idx="887">
                  <c:v>0.44400000000000001</c:v>
                </c:pt>
                <c:pt idx="888">
                  <c:v>0.44450000000000001</c:v>
                </c:pt>
                <c:pt idx="889">
                  <c:v>0.44500000000000001</c:v>
                </c:pt>
                <c:pt idx="890">
                  <c:v>0.44550000000000001</c:v>
                </c:pt>
                <c:pt idx="891">
                  <c:v>0.44600000000000001</c:v>
                </c:pt>
                <c:pt idx="892">
                  <c:v>0.44650000000000001</c:v>
                </c:pt>
                <c:pt idx="893">
                  <c:v>0.44700000000000001</c:v>
                </c:pt>
                <c:pt idx="894">
                  <c:v>0.44750000000000001</c:v>
                </c:pt>
                <c:pt idx="895">
                  <c:v>0.44800000000000001</c:v>
                </c:pt>
                <c:pt idx="896">
                  <c:v>0.44850000000000001</c:v>
                </c:pt>
                <c:pt idx="897">
                  <c:v>0.44900000000000001</c:v>
                </c:pt>
                <c:pt idx="898">
                  <c:v>0.44950000000000001</c:v>
                </c:pt>
                <c:pt idx="899">
                  <c:v>0.45</c:v>
                </c:pt>
                <c:pt idx="900">
                  <c:v>0.45050000000000001</c:v>
                </c:pt>
                <c:pt idx="901">
                  <c:v>0.45100000000000001</c:v>
                </c:pt>
                <c:pt idx="902">
                  <c:v>0.45150000000000001</c:v>
                </c:pt>
                <c:pt idx="903">
                  <c:v>0.45200000000000001</c:v>
                </c:pt>
                <c:pt idx="904">
                  <c:v>0.45250000000000001</c:v>
                </c:pt>
                <c:pt idx="905">
                  <c:v>0.45300000000000001</c:v>
                </c:pt>
                <c:pt idx="906">
                  <c:v>0.45350000000000001</c:v>
                </c:pt>
                <c:pt idx="907">
                  <c:v>0.45400000000000001</c:v>
                </c:pt>
                <c:pt idx="908">
                  <c:v>0.45450000000000002</c:v>
                </c:pt>
                <c:pt idx="909">
                  <c:v>0.45500000000000002</c:v>
                </c:pt>
                <c:pt idx="910">
                  <c:v>0.45550000000000002</c:v>
                </c:pt>
                <c:pt idx="911">
                  <c:v>0.45600000000000002</c:v>
                </c:pt>
                <c:pt idx="912">
                  <c:v>0.45650000000000002</c:v>
                </c:pt>
                <c:pt idx="913">
                  <c:v>0.45700000000000002</c:v>
                </c:pt>
                <c:pt idx="914">
                  <c:v>0.45750000000000002</c:v>
                </c:pt>
                <c:pt idx="915">
                  <c:v>0.45800000000000002</c:v>
                </c:pt>
                <c:pt idx="916">
                  <c:v>0.45850000000000002</c:v>
                </c:pt>
                <c:pt idx="917">
                  <c:v>0.45900000000000002</c:v>
                </c:pt>
                <c:pt idx="918">
                  <c:v>0.45950000000000002</c:v>
                </c:pt>
                <c:pt idx="919">
                  <c:v>0.46</c:v>
                </c:pt>
                <c:pt idx="920">
                  <c:v>0.46050000000000002</c:v>
                </c:pt>
                <c:pt idx="921">
                  <c:v>0.46100000000000002</c:v>
                </c:pt>
                <c:pt idx="922">
                  <c:v>0.46150000000000002</c:v>
                </c:pt>
                <c:pt idx="923">
                  <c:v>0.46200000000000002</c:v>
                </c:pt>
                <c:pt idx="924">
                  <c:v>0.46250000000000002</c:v>
                </c:pt>
                <c:pt idx="925">
                  <c:v>0.46300000000000002</c:v>
                </c:pt>
                <c:pt idx="926">
                  <c:v>0.46350000000000002</c:v>
                </c:pt>
                <c:pt idx="927">
                  <c:v>0.46400000000000002</c:v>
                </c:pt>
                <c:pt idx="928">
                  <c:v>0.46450000000000002</c:v>
                </c:pt>
                <c:pt idx="929">
                  <c:v>0.46500000000000002</c:v>
                </c:pt>
                <c:pt idx="930">
                  <c:v>0.46550000000000002</c:v>
                </c:pt>
                <c:pt idx="931">
                  <c:v>0.46600000000000003</c:v>
                </c:pt>
                <c:pt idx="932">
                  <c:v>0.46650000000000003</c:v>
                </c:pt>
                <c:pt idx="933">
                  <c:v>0.46700000000000003</c:v>
                </c:pt>
                <c:pt idx="934">
                  <c:v>0.46750000000000003</c:v>
                </c:pt>
                <c:pt idx="935">
                  <c:v>0.46800000000000003</c:v>
                </c:pt>
                <c:pt idx="936">
                  <c:v>0.46850000000000003</c:v>
                </c:pt>
                <c:pt idx="937">
                  <c:v>0.46899999999999997</c:v>
                </c:pt>
                <c:pt idx="938">
                  <c:v>0.46949999999999997</c:v>
                </c:pt>
                <c:pt idx="939">
                  <c:v>0.47</c:v>
                </c:pt>
                <c:pt idx="940">
                  <c:v>0.47049999999999997</c:v>
                </c:pt>
                <c:pt idx="941">
                  <c:v>0.47099999999999997</c:v>
                </c:pt>
                <c:pt idx="942">
                  <c:v>0.47149999999999997</c:v>
                </c:pt>
                <c:pt idx="943">
                  <c:v>0.47199999999999998</c:v>
                </c:pt>
                <c:pt idx="944">
                  <c:v>0.47249999999999998</c:v>
                </c:pt>
                <c:pt idx="945">
                  <c:v>0.47299999999999998</c:v>
                </c:pt>
                <c:pt idx="946">
                  <c:v>0.47349999999999998</c:v>
                </c:pt>
                <c:pt idx="947">
                  <c:v>0.47399999999999998</c:v>
                </c:pt>
                <c:pt idx="948">
                  <c:v>0.47449999999999998</c:v>
                </c:pt>
                <c:pt idx="949">
                  <c:v>0.47499999999999998</c:v>
                </c:pt>
                <c:pt idx="950">
                  <c:v>0.47549999999999998</c:v>
                </c:pt>
                <c:pt idx="951">
                  <c:v>0.47599999999999998</c:v>
                </c:pt>
                <c:pt idx="952">
                  <c:v>0.47649999999999998</c:v>
                </c:pt>
                <c:pt idx="953">
                  <c:v>0.47699999999999998</c:v>
                </c:pt>
                <c:pt idx="954">
                  <c:v>0.47749999999999998</c:v>
                </c:pt>
                <c:pt idx="955">
                  <c:v>0.47799999999999998</c:v>
                </c:pt>
                <c:pt idx="956">
                  <c:v>0.47849999999999998</c:v>
                </c:pt>
                <c:pt idx="957">
                  <c:v>0.47899999999999998</c:v>
                </c:pt>
                <c:pt idx="958">
                  <c:v>0.47949999999999998</c:v>
                </c:pt>
                <c:pt idx="959">
                  <c:v>0.48</c:v>
                </c:pt>
                <c:pt idx="960">
                  <c:v>0.48049999999999998</c:v>
                </c:pt>
                <c:pt idx="961">
                  <c:v>0.48099999999999998</c:v>
                </c:pt>
                <c:pt idx="962">
                  <c:v>0.48149999999999998</c:v>
                </c:pt>
                <c:pt idx="963">
                  <c:v>0.48199999999999998</c:v>
                </c:pt>
                <c:pt idx="964">
                  <c:v>0.48249999999999998</c:v>
                </c:pt>
                <c:pt idx="965">
                  <c:v>0.48299999999999998</c:v>
                </c:pt>
                <c:pt idx="966">
                  <c:v>0.48349999999999999</c:v>
                </c:pt>
                <c:pt idx="967">
                  <c:v>0.48399999999999999</c:v>
                </c:pt>
                <c:pt idx="968">
                  <c:v>0.48449999999999999</c:v>
                </c:pt>
                <c:pt idx="969">
                  <c:v>0.48499999999999999</c:v>
                </c:pt>
                <c:pt idx="970">
                  <c:v>0.48549999999999999</c:v>
                </c:pt>
                <c:pt idx="971">
                  <c:v>0.48599999999999999</c:v>
                </c:pt>
                <c:pt idx="972">
                  <c:v>0.48649999999999999</c:v>
                </c:pt>
                <c:pt idx="973">
                  <c:v>0.48699999999999999</c:v>
                </c:pt>
                <c:pt idx="974">
                  <c:v>0.48749999999999999</c:v>
                </c:pt>
                <c:pt idx="975">
                  <c:v>0.48799999999999999</c:v>
                </c:pt>
                <c:pt idx="976">
                  <c:v>0.48849999999999999</c:v>
                </c:pt>
                <c:pt idx="977">
                  <c:v>0.48899999999999999</c:v>
                </c:pt>
                <c:pt idx="978">
                  <c:v>0.48949999999999999</c:v>
                </c:pt>
                <c:pt idx="979">
                  <c:v>0.49</c:v>
                </c:pt>
                <c:pt idx="980">
                  <c:v>0.49049999999999999</c:v>
                </c:pt>
                <c:pt idx="981">
                  <c:v>0.49099999999999999</c:v>
                </c:pt>
                <c:pt idx="982">
                  <c:v>0.49149999999999999</c:v>
                </c:pt>
                <c:pt idx="983">
                  <c:v>0.49199999999999999</c:v>
                </c:pt>
                <c:pt idx="984">
                  <c:v>0.49249999999999999</c:v>
                </c:pt>
                <c:pt idx="985">
                  <c:v>0.49299999999999999</c:v>
                </c:pt>
                <c:pt idx="986">
                  <c:v>0.49349999999999999</c:v>
                </c:pt>
                <c:pt idx="987">
                  <c:v>0.49399999999999999</c:v>
                </c:pt>
                <c:pt idx="988">
                  <c:v>0.4945</c:v>
                </c:pt>
                <c:pt idx="989">
                  <c:v>0.495</c:v>
                </c:pt>
                <c:pt idx="990">
                  <c:v>0.4955</c:v>
                </c:pt>
                <c:pt idx="991">
                  <c:v>0.496</c:v>
                </c:pt>
                <c:pt idx="992">
                  <c:v>0.4965</c:v>
                </c:pt>
                <c:pt idx="993">
                  <c:v>0.497</c:v>
                </c:pt>
                <c:pt idx="994">
                  <c:v>0.4975</c:v>
                </c:pt>
                <c:pt idx="995">
                  <c:v>0.498</c:v>
                </c:pt>
                <c:pt idx="996">
                  <c:v>0.4985</c:v>
                </c:pt>
                <c:pt idx="997">
                  <c:v>0.499</c:v>
                </c:pt>
                <c:pt idx="998">
                  <c:v>0.4995</c:v>
                </c:pt>
                <c:pt idx="999">
                  <c:v>0.5</c:v>
                </c:pt>
                <c:pt idx="1000">
                  <c:v>0.50049999999999994</c:v>
                </c:pt>
                <c:pt idx="1001">
                  <c:v>0.501</c:v>
                </c:pt>
                <c:pt idx="1002">
                  <c:v>0.50149999999999995</c:v>
                </c:pt>
                <c:pt idx="1003">
                  <c:v>0.502</c:v>
                </c:pt>
                <c:pt idx="1004">
                  <c:v>0.50249999999999995</c:v>
                </c:pt>
                <c:pt idx="1005">
                  <c:v>0.503</c:v>
                </c:pt>
                <c:pt idx="1006">
                  <c:v>0.50349999999999995</c:v>
                </c:pt>
                <c:pt idx="1007">
                  <c:v>0.504</c:v>
                </c:pt>
                <c:pt idx="1008">
                  <c:v>0.50449999999999995</c:v>
                </c:pt>
                <c:pt idx="1009">
                  <c:v>0.505</c:v>
                </c:pt>
                <c:pt idx="1010">
                  <c:v>0.50549999999999995</c:v>
                </c:pt>
                <c:pt idx="1011">
                  <c:v>0.50600000000000001</c:v>
                </c:pt>
                <c:pt idx="1012">
                  <c:v>0.50649999999999995</c:v>
                </c:pt>
                <c:pt idx="1013">
                  <c:v>0.50700000000000001</c:v>
                </c:pt>
                <c:pt idx="1014">
                  <c:v>0.50749999999999995</c:v>
                </c:pt>
                <c:pt idx="1015">
                  <c:v>0.50800000000000001</c:v>
                </c:pt>
                <c:pt idx="1016">
                  <c:v>0.50849999999999995</c:v>
                </c:pt>
                <c:pt idx="1017">
                  <c:v>0.50900000000000001</c:v>
                </c:pt>
                <c:pt idx="1018">
                  <c:v>0.50949999999999995</c:v>
                </c:pt>
                <c:pt idx="1019">
                  <c:v>0.51</c:v>
                </c:pt>
                <c:pt idx="1020">
                  <c:v>0.51049999999999995</c:v>
                </c:pt>
                <c:pt idx="1021">
                  <c:v>0.51100000000000001</c:v>
                </c:pt>
                <c:pt idx="1022">
                  <c:v>0.51149999999999995</c:v>
                </c:pt>
                <c:pt idx="1023">
                  <c:v>0.51200000000000001</c:v>
                </c:pt>
                <c:pt idx="1024">
                  <c:v>0.51249999999999996</c:v>
                </c:pt>
                <c:pt idx="1025">
                  <c:v>0.51300000000000001</c:v>
                </c:pt>
                <c:pt idx="1026">
                  <c:v>0.51349999999999996</c:v>
                </c:pt>
                <c:pt idx="1027">
                  <c:v>0.51400000000000001</c:v>
                </c:pt>
                <c:pt idx="1028">
                  <c:v>0.51449999999999996</c:v>
                </c:pt>
                <c:pt idx="1029">
                  <c:v>0.51500000000000001</c:v>
                </c:pt>
                <c:pt idx="1030">
                  <c:v>0.51549999999999996</c:v>
                </c:pt>
                <c:pt idx="1031">
                  <c:v>0.51600000000000001</c:v>
                </c:pt>
                <c:pt idx="1032">
                  <c:v>0.51649999999999996</c:v>
                </c:pt>
                <c:pt idx="1033">
                  <c:v>0.51700000000000002</c:v>
                </c:pt>
                <c:pt idx="1034">
                  <c:v>0.51749999999999996</c:v>
                </c:pt>
                <c:pt idx="1035">
                  <c:v>0.51800000000000002</c:v>
                </c:pt>
                <c:pt idx="1036">
                  <c:v>0.51849999999999996</c:v>
                </c:pt>
                <c:pt idx="1037">
                  <c:v>0.51900000000000002</c:v>
                </c:pt>
                <c:pt idx="1038">
                  <c:v>0.51949999999999996</c:v>
                </c:pt>
                <c:pt idx="1039">
                  <c:v>0.52</c:v>
                </c:pt>
                <c:pt idx="1040">
                  <c:v>0.52049999999999996</c:v>
                </c:pt>
                <c:pt idx="1041">
                  <c:v>0.52100000000000002</c:v>
                </c:pt>
                <c:pt idx="1042">
                  <c:v>0.52149999999999996</c:v>
                </c:pt>
                <c:pt idx="1043">
                  <c:v>0.52200000000000002</c:v>
                </c:pt>
                <c:pt idx="1044">
                  <c:v>0.52249999999999996</c:v>
                </c:pt>
                <c:pt idx="1045">
                  <c:v>0.52300000000000002</c:v>
                </c:pt>
                <c:pt idx="1046">
                  <c:v>0.52349999999999997</c:v>
                </c:pt>
                <c:pt idx="1047">
                  <c:v>0.52400000000000002</c:v>
                </c:pt>
                <c:pt idx="1048">
                  <c:v>0.52449999999999997</c:v>
                </c:pt>
                <c:pt idx="1049">
                  <c:v>0.52500000000000002</c:v>
                </c:pt>
                <c:pt idx="1050">
                  <c:v>0.52549999999999997</c:v>
                </c:pt>
                <c:pt idx="1051">
                  <c:v>0.52600000000000002</c:v>
                </c:pt>
                <c:pt idx="1052">
                  <c:v>0.52649999999999997</c:v>
                </c:pt>
                <c:pt idx="1053">
                  <c:v>0.52700000000000002</c:v>
                </c:pt>
                <c:pt idx="1054">
                  <c:v>0.52749999999999997</c:v>
                </c:pt>
                <c:pt idx="1055">
                  <c:v>0.52800000000000002</c:v>
                </c:pt>
                <c:pt idx="1056">
                  <c:v>0.52849999999999997</c:v>
                </c:pt>
                <c:pt idx="1057">
                  <c:v>0.52900000000000003</c:v>
                </c:pt>
                <c:pt idx="1058">
                  <c:v>0.52949999999999997</c:v>
                </c:pt>
                <c:pt idx="1059">
                  <c:v>0.53</c:v>
                </c:pt>
                <c:pt idx="1060">
                  <c:v>0.53049999999999997</c:v>
                </c:pt>
                <c:pt idx="1061">
                  <c:v>0.53100000000000003</c:v>
                </c:pt>
                <c:pt idx="1062">
                  <c:v>0.53149999999999997</c:v>
                </c:pt>
                <c:pt idx="1063">
                  <c:v>0.53200000000000003</c:v>
                </c:pt>
                <c:pt idx="1064">
                  <c:v>0.53249999999999997</c:v>
                </c:pt>
                <c:pt idx="1065">
                  <c:v>0.53300000000000003</c:v>
                </c:pt>
                <c:pt idx="1066">
                  <c:v>0.53349999999999997</c:v>
                </c:pt>
                <c:pt idx="1067">
                  <c:v>0.53400000000000003</c:v>
                </c:pt>
                <c:pt idx="1068">
                  <c:v>0.53449999999999998</c:v>
                </c:pt>
                <c:pt idx="1069">
                  <c:v>0.53500000000000003</c:v>
                </c:pt>
                <c:pt idx="1070">
                  <c:v>0.53549999999999998</c:v>
                </c:pt>
                <c:pt idx="1071">
                  <c:v>0.53600000000000003</c:v>
                </c:pt>
                <c:pt idx="1072">
                  <c:v>0.53649999999999998</c:v>
                </c:pt>
                <c:pt idx="1073">
                  <c:v>0.53700000000000003</c:v>
                </c:pt>
                <c:pt idx="1074">
                  <c:v>0.53749999999999998</c:v>
                </c:pt>
                <c:pt idx="1075">
                  <c:v>0.53800000000000003</c:v>
                </c:pt>
                <c:pt idx="1076">
                  <c:v>0.53849999999999998</c:v>
                </c:pt>
                <c:pt idx="1077">
                  <c:v>0.53900000000000003</c:v>
                </c:pt>
                <c:pt idx="1078">
                  <c:v>0.53949999999999998</c:v>
                </c:pt>
                <c:pt idx="1079">
                  <c:v>0.54</c:v>
                </c:pt>
                <c:pt idx="1080">
                  <c:v>0.54049999999999998</c:v>
                </c:pt>
                <c:pt idx="1081">
                  <c:v>0.54100000000000004</c:v>
                </c:pt>
                <c:pt idx="1082">
                  <c:v>0.54149999999999998</c:v>
                </c:pt>
                <c:pt idx="1083">
                  <c:v>0.54200000000000004</c:v>
                </c:pt>
                <c:pt idx="1084">
                  <c:v>0.54249999999999998</c:v>
                </c:pt>
                <c:pt idx="1085">
                  <c:v>0.54300000000000004</c:v>
                </c:pt>
                <c:pt idx="1086">
                  <c:v>0.54349999999999998</c:v>
                </c:pt>
                <c:pt idx="1087">
                  <c:v>0.54400000000000004</c:v>
                </c:pt>
                <c:pt idx="1088">
                  <c:v>0.54449999999999998</c:v>
                </c:pt>
                <c:pt idx="1089">
                  <c:v>0.54500000000000004</c:v>
                </c:pt>
                <c:pt idx="1090">
                  <c:v>0.54549999999999998</c:v>
                </c:pt>
                <c:pt idx="1091">
                  <c:v>0.54600000000000004</c:v>
                </c:pt>
                <c:pt idx="1092">
                  <c:v>0.54649999999999999</c:v>
                </c:pt>
                <c:pt idx="1093">
                  <c:v>0.54700000000000004</c:v>
                </c:pt>
                <c:pt idx="1094">
                  <c:v>0.54749999999999999</c:v>
                </c:pt>
                <c:pt idx="1095">
                  <c:v>0.54800000000000004</c:v>
                </c:pt>
                <c:pt idx="1096">
                  <c:v>0.54849999999999999</c:v>
                </c:pt>
                <c:pt idx="1097">
                  <c:v>0.54900000000000004</c:v>
                </c:pt>
                <c:pt idx="1098">
                  <c:v>0.54949999999999999</c:v>
                </c:pt>
                <c:pt idx="1099">
                  <c:v>0.55000000000000004</c:v>
                </c:pt>
                <c:pt idx="1100">
                  <c:v>0.55049999999999999</c:v>
                </c:pt>
                <c:pt idx="1101">
                  <c:v>0.55100000000000005</c:v>
                </c:pt>
                <c:pt idx="1102">
                  <c:v>0.55149999999999999</c:v>
                </c:pt>
                <c:pt idx="1103">
                  <c:v>0.55200000000000005</c:v>
                </c:pt>
                <c:pt idx="1104">
                  <c:v>0.55249999999999999</c:v>
                </c:pt>
                <c:pt idx="1105">
                  <c:v>0.55300000000000005</c:v>
                </c:pt>
                <c:pt idx="1106">
                  <c:v>0.55349999999999999</c:v>
                </c:pt>
                <c:pt idx="1107">
                  <c:v>0.55400000000000005</c:v>
                </c:pt>
                <c:pt idx="1108">
                  <c:v>0.55449999999999999</c:v>
                </c:pt>
                <c:pt idx="1109">
                  <c:v>0.55500000000000005</c:v>
                </c:pt>
                <c:pt idx="1110">
                  <c:v>0.55549999999999999</c:v>
                </c:pt>
                <c:pt idx="1111">
                  <c:v>0.55600000000000005</c:v>
                </c:pt>
                <c:pt idx="1112">
                  <c:v>0.55649999999999999</c:v>
                </c:pt>
                <c:pt idx="1113">
                  <c:v>0.55700000000000005</c:v>
                </c:pt>
                <c:pt idx="1114">
                  <c:v>0.5575</c:v>
                </c:pt>
                <c:pt idx="1115">
                  <c:v>0.55800000000000005</c:v>
                </c:pt>
                <c:pt idx="1116">
                  <c:v>0.5585</c:v>
                </c:pt>
                <c:pt idx="1117">
                  <c:v>0.55900000000000005</c:v>
                </c:pt>
                <c:pt idx="1118">
                  <c:v>0.5595</c:v>
                </c:pt>
                <c:pt idx="1119">
                  <c:v>0.56000000000000005</c:v>
                </c:pt>
                <c:pt idx="1120">
                  <c:v>0.5605</c:v>
                </c:pt>
                <c:pt idx="1121">
                  <c:v>0.56100000000000005</c:v>
                </c:pt>
                <c:pt idx="1122">
                  <c:v>0.5615</c:v>
                </c:pt>
                <c:pt idx="1123">
                  <c:v>0.56200000000000006</c:v>
                </c:pt>
                <c:pt idx="1124">
                  <c:v>0.5625</c:v>
                </c:pt>
                <c:pt idx="1125">
                  <c:v>0.56299999999999994</c:v>
                </c:pt>
                <c:pt idx="1126">
                  <c:v>0.5635</c:v>
                </c:pt>
                <c:pt idx="1127">
                  <c:v>0.56399999999999995</c:v>
                </c:pt>
                <c:pt idx="1128">
                  <c:v>0.5645</c:v>
                </c:pt>
                <c:pt idx="1129">
                  <c:v>0.56499999999999995</c:v>
                </c:pt>
                <c:pt idx="1130">
                  <c:v>0.5655</c:v>
                </c:pt>
                <c:pt idx="1131">
                  <c:v>0.56599999999999995</c:v>
                </c:pt>
                <c:pt idx="1132">
                  <c:v>0.5665</c:v>
                </c:pt>
                <c:pt idx="1133">
                  <c:v>0.56699999999999995</c:v>
                </c:pt>
                <c:pt idx="1134">
                  <c:v>0.5675</c:v>
                </c:pt>
                <c:pt idx="1135">
                  <c:v>0.56799999999999995</c:v>
                </c:pt>
                <c:pt idx="1136">
                  <c:v>0.56850000000000001</c:v>
                </c:pt>
                <c:pt idx="1137">
                  <c:v>0.56899999999999995</c:v>
                </c:pt>
                <c:pt idx="1138">
                  <c:v>0.56950000000000001</c:v>
                </c:pt>
                <c:pt idx="1139">
                  <c:v>0.56999999999999995</c:v>
                </c:pt>
                <c:pt idx="1140">
                  <c:v>0.57050000000000001</c:v>
                </c:pt>
                <c:pt idx="1141">
                  <c:v>0.57099999999999995</c:v>
                </c:pt>
                <c:pt idx="1142">
                  <c:v>0.57150000000000001</c:v>
                </c:pt>
                <c:pt idx="1143">
                  <c:v>0.57199999999999995</c:v>
                </c:pt>
                <c:pt idx="1144">
                  <c:v>0.57250000000000001</c:v>
                </c:pt>
                <c:pt idx="1145">
                  <c:v>0.57299999999999995</c:v>
                </c:pt>
                <c:pt idx="1146">
                  <c:v>0.57350000000000001</c:v>
                </c:pt>
                <c:pt idx="1147">
                  <c:v>0.57399999999999995</c:v>
                </c:pt>
                <c:pt idx="1148">
                  <c:v>0.57450000000000001</c:v>
                </c:pt>
                <c:pt idx="1149">
                  <c:v>0.57499999999999996</c:v>
                </c:pt>
                <c:pt idx="1150">
                  <c:v>0.57550000000000001</c:v>
                </c:pt>
                <c:pt idx="1151">
                  <c:v>0.57599999999999996</c:v>
                </c:pt>
                <c:pt idx="1152">
                  <c:v>0.57650000000000001</c:v>
                </c:pt>
                <c:pt idx="1153">
                  <c:v>0.57699999999999996</c:v>
                </c:pt>
                <c:pt idx="1154">
                  <c:v>0.57750000000000001</c:v>
                </c:pt>
                <c:pt idx="1155">
                  <c:v>0.57799999999999996</c:v>
                </c:pt>
                <c:pt idx="1156">
                  <c:v>0.57850000000000001</c:v>
                </c:pt>
                <c:pt idx="1157">
                  <c:v>0.57899999999999996</c:v>
                </c:pt>
                <c:pt idx="1158">
                  <c:v>0.57950000000000002</c:v>
                </c:pt>
                <c:pt idx="1159">
                  <c:v>0.57999999999999996</c:v>
                </c:pt>
                <c:pt idx="1160">
                  <c:v>0.58050000000000002</c:v>
                </c:pt>
                <c:pt idx="1161">
                  <c:v>0.58099999999999996</c:v>
                </c:pt>
                <c:pt idx="1162">
                  <c:v>0.58150000000000002</c:v>
                </c:pt>
                <c:pt idx="1163">
                  <c:v>0.58199999999999996</c:v>
                </c:pt>
                <c:pt idx="1164">
                  <c:v>0.58250000000000002</c:v>
                </c:pt>
                <c:pt idx="1165">
                  <c:v>0.58299999999999996</c:v>
                </c:pt>
                <c:pt idx="1166">
                  <c:v>0.58350000000000002</c:v>
                </c:pt>
                <c:pt idx="1167">
                  <c:v>0.58399999999999996</c:v>
                </c:pt>
                <c:pt idx="1168">
                  <c:v>0.58450000000000002</c:v>
                </c:pt>
                <c:pt idx="1169">
                  <c:v>0.58499999999999996</c:v>
                </c:pt>
                <c:pt idx="1170">
                  <c:v>0.58550000000000002</c:v>
                </c:pt>
                <c:pt idx="1171">
                  <c:v>0.58599999999999997</c:v>
                </c:pt>
                <c:pt idx="1172">
                  <c:v>0.58650000000000002</c:v>
                </c:pt>
                <c:pt idx="1173">
                  <c:v>0.58699999999999997</c:v>
                </c:pt>
                <c:pt idx="1174">
                  <c:v>0.58750000000000002</c:v>
                </c:pt>
                <c:pt idx="1175">
                  <c:v>0.58799999999999997</c:v>
                </c:pt>
                <c:pt idx="1176">
                  <c:v>0.58850000000000002</c:v>
                </c:pt>
                <c:pt idx="1177">
                  <c:v>0.58899999999999997</c:v>
                </c:pt>
                <c:pt idx="1178">
                  <c:v>0.58950000000000002</c:v>
                </c:pt>
                <c:pt idx="1179">
                  <c:v>0.59</c:v>
                </c:pt>
                <c:pt idx="1180">
                  <c:v>0.59050000000000002</c:v>
                </c:pt>
                <c:pt idx="1181">
                  <c:v>0.59099999999999997</c:v>
                </c:pt>
                <c:pt idx="1182">
                  <c:v>0.59150000000000003</c:v>
                </c:pt>
                <c:pt idx="1183">
                  <c:v>0.59199999999999997</c:v>
                </c:pt>
                <c:pt idx="1184">
                  <c:v>0.59250000000000003</c:v>
                </c:pt>
                <c:pt idx="1185">
                  <c:v>0.59299999999999997</c:v>
                </c:pt>
                <c:pt idx="1186">
                  <c:v>0.59350000000000003</c:v>
                </c:pt>
                <c:pt idx="1187">
                  <c:v>0.59399999999999997</c:v>
                </c:pt>
                <c:pt idx="1188">
                  <c:v>0.59450000000000003</c:v>
                </c:pt>
                <c:pt idx="1189">
                  <c:v>0.59499999999999997</c:v>
                </c:pt>
                <c:pt idx="1190">
                  <c:v>0.59550000000000003</c:v>
                </c:pt>
                <c:pt idx="1191">
                  <c:v>0.59599999999999997</c:v>
                </c:pt>
                <c:pt idx="1192">
                  <c:v>0.59650000000000003</c:v>
                </c:pt>
                <c:pt idx="1193">
                  <c:v>0.59699999999999998</c:v>
                </c:pt>
                <c:pt idx="1194">
                  <c:v>0.59750000000000003</c:v>
                </c:pt>
                <c:pt idx="1195">
                  <c:v>0.59799999999999998</c:v>
                </c:pt>
                <c:pt idx="1196">
                  <c:v>0.59850000000000003</c:v>
                </c:pt>
                <c:pt idx="1197">
                  <c:v>0.59899999999999998</c:v>
                </c:pt>
                <c:pt idx="1198">
                  <c:v>0.59950000000000003</c:v>
                </c:pt>
                <c:pt idx="1199">
                  <c:v>0.6</c:v>
                </c:pt>
                <c:pt idx="1200">
                  <c:v>0.60050000000000003</c:v>
                </c:pt>
                <c:pt idx="1201">
                  <c:v>0.60099999999999998</c:v>
                </c:pt>
                <c:pt idx="1202">
                  <c:v>0.60150000000000003</c:v>
                </c:pt>
                <c:pt idx="1203">
                  <c:v>0.60199999999999998</c:v>
                </c:pt>
                <c:pt idx="1204">
                  <c:v>0.60250000000000004</c:v>
                </c:pt>
                <c:pt idx="1205">
                  <c:v>0.60299999999999998</c:v>
                </c:pt>
                <c:pt idx="1206">
                  <c:v>0.60350000000000004</c:v>
                </c:pt>
                <c:pt idx="1207">
                  <c:v>0.60399999999999998</c:v>
                </c:pt>
                <c:pt idx="1208">
                  <c:v>0.60450000000000004</c:v>
                </c:pt>
                <c:pt idx="1209">
                  <c:v>0.60499999999999998</c:v>
                </c:pt>
                <c:pt idx="1210">
                  <c:v>0.60550000000000004</c:v>
                </c:pt>
                <c:pt idx="1211">
                  <c:v>0.60599999999999998</c:v>
                </c:pt>
                <c:pt idx="1212">
                  <c:v>0.60650000000000004</c:v>
                </c:pt>
                <c:pt idx="1213">
                  <c:v>0.60699999999999998</c:v>
                </c:pt>
                <c:pt idx="1214">
                  <c:v>0.60750000000000004</c:v>
                </c:pt>
                <c:pt idx="1215">
                  <c:v>0.60799999999999998</c:v>
                </c:pt>
                <c:pt idx="1216">
                  <c:v>0.60850000000000004</c:v>
                </c:pt>
                <c:pt idx="1217">
                  <c:v>0.60899999999999999</c:v>
                </c:pt>
                <c:pt idx="1218">
                  <c:v>0.60950000000000004</c:v>
                </c:pt>
                <c:pt idx="1219">
                  <c:v>0.61</c:v>
                </c:pt>
                <c:pt idx="1220">
                  <c:v>0.61050000000000004</c:v>
                </c:pt>
                <c:pt idx="1221">
                  <c:v>0.61099999999999999</c:v>
                </c:pt>
                <c:pt idx="1222">
                  <c:v>0.61150000000000004</c:v>
                </c:pt>
                <c:pt idx="1223">
                  <c:v>0.61199999999999999</c:v>
                </c:pt>
                <c:pt idx="1224">
                  <c:v>0.61250000000000004</c:v>
                </c:pt>
                <c:pt idx="1225">
                  <c:v>0.61299999999999999</c:v>
                </c:pt>
                <c:pt idx="1226">
                  <c:v>0.61350000000000005</c:v>
                </c:pt>
                <c:pt idx="1227">
                  <c:v>0.61399999999999999</c:v>
                </c:pt>
                <c:pt idx="1228">
                  <c:v>0.61450000000000005</c:v>
                </c:pt>
                <c:pt idx="1229">
                  <c:v>0.61499999999999999</c:v>
                </c:pt>
                <c:pt idx="1230">
                  <c:v>0.61550000000000005</c:v>
                </c:pt>
                <c:pt idx="1231">
                  <c:v>0.61599999999999999</c:v>
                </c:pt>
                <c:pt idx="1232">
                  <c:v>0.61650000000000005</c:v>
                </c:pt>
                <c:pt idx="1233">
                  <c:v>0.61699999999999999</c:v>
                </c:pt>
                <c:pt idx="1234">
                  <c:v>0.61750000000000005</c:v>
                </c:pt>
                <c:pt idx="1235">
                  <c:v>0.61799999999999999</c:v>
                </c:pt>
                <c:pt idx="1236">
                  <c:v>0.61850000000000005</c:v>
                </c:pt>
                <c:pt idx="1237">
                  <c:v>0.61899999999999999</c:v>
                </c:pt>
                <c:pt idx="1238">
                  <c:v>0.61950000000000005</c:v>
                </c:pt>
                <c:pt idx="1239">
                  <c:v>0.62</c:v>
                </c:pt>
                <c:pt idx="1240">
                  <c:v>0.62050000000000005</c:v>
                </c:pt>
                <c:pt idx="1241">
                  <c:v>0.621</c:v>
                </c:pt>
                <c:pt idx="1242">
                  <c:v>0.62150000000000005</c:v>
                </c:pt>
                <c:pt idx="1243">
                  <c:v>0.622</c:v>
                </c:pt>
                <c:pt idx="1244">
                  <c:v>0.62250000000000005</c:v>
                </c:pt>
                <c:pt idx="1245">
                  <c:v>0.623</c:v>
                </c:pt>
                <c:pt idx="1246">
                  <c:v>0.62350000000000005</c:v>
                </c:pt>
                <c:pt idx="1247">
                  <c:v>0.624</c:v>
                </c:pt>
                <c:pt idx="1248">
                  <c:v>0.62450000000000006</c:v>
                </c:pt>
                <c:pt idx="1249">
                  <c:v>0.625</c:v>
                </c:pt>
                <c:pt idx="1250">
                  <c:v>0.62549999999999994</c:v>
                </c:pt>
                <c:pt idx="1251">
                  <c:v>0.626</c:v>
                </c:pt>
                <c:pt idx="1252">
                  <c:v>0.62649999999999995</c:v>
                </c:pt>
                <c:pt idx="1253">
                  <c:v>0.627</c:v>
                </c:pt>
                <c:pt idx="1254">
                  <c:v>0.62749999999999995</c:v>
                </c:pt>
                <c:pt idx="1255">
                  <c:v>0.628</c:v>
                </c:pt>
                <c:pt idx="1256">
                  <c:v>0.62849999999999995</c:v>
                </c:pt>
                <c:pt idx="1257">
                  <c:v>0.629</c:v>
                </c:pt>
                <c:pt idx="1258">
                  <c:v>0.62949999999999995</c:v>
                </c:pt>
                <c:pt idx="1259">
                  <c:v>0.63</c:v>
                </c:pt>
                <c:pt idx="1260">
                  <c:v>0.63049999999999995</c:v>
                </c:pt>
                <c:pt idx="1261">
                  <c:v>0.63100000000000001</c:v>
                </c:pt>
                <c:pt idx="1262">
                  <c:v>0.63149999999999995</c:v>
                </c:pt>
                <c:pt idx="1263">
                  <c:v>0.63200000000000001</c:v>
                </c:pt>
                <c:pt idx="1264">
                  <c:v>0.63249999999999995</c:v>
                </c:pt>
                <c:pt idx="1265">
                  <c:v>0.63300000000000001</c:v>
                </c:pt>
                <c:pt idx="1266">
                  <c:v>0.63349999999999995</c:v>
                </c:pt>
                <c:pt idx="1267">
                  <c:v>0.63400000000000001</c:v>
                </c:pt>
                <c:pt idx="1268">
                  <c:v>0.63449999999999995</c:v>
                </c:pt>
                <c:pt idx="1269">
                  <c:v>0.63500000000000001</c:v>
                </c:pt>
                <c:pt idx="1270">
                  <c:v>0.63549999999999995</c:v>
                </c:pt>
                <c:pt idx="1271">
                  <c:v>0.63600000000000001</c:v>
                </c:pt>
                <c:pt idx="1272">
                  <c:v>0.63649999999999995</c:v>
                </c:pt>
                <c:pt idx="1273">
                  <c:v>0.63700000000000001</c:v>
                </c:pt>
                <c:pt idx="1274">
                  <c:v>0.63749999999999996</c:v>
                </c:pt>
                <c:pt idx="1275">
                  <c:v>0.63800000000000001</c:v>
                </c:pt>
                <c:pt idx="1276">
                  <c:v>0.63849999999999996</c:v>
                </c:pt>
                <c:pt idx="1277">
                  <c:v>0.63900000000000001</c:v>
                </c:pt>
                <c:pt idx="1278">
                  <c:v>0.63949999999999996</c:v>
                </c:pt>
                <c:pt idx="1279">
                  <c:v>0.64</c:v>
                </c:pt>
                <c:pt idx="1280">
                  <c:v>0.64049999999999996</c:v>
                </c:pt>
                <c:pt idx="1281">
                  <c:v>0.64100000000000001</c:v>
                </c:pt>
                <c:pt idx="1282">
                  <c:v>0.64149999999999996</c:v>
                </c:pt>
                <c:pt idx="1283">
                  <c:v>0.64200000000000002</c:v>
                </c:pt>
                <c:pt idx="1284">
                  <c:v>0.64249999999999996</c:v>
                </c:pt>
                <c:pt idx="1285">
                  <c:v>0.64300000000000002</c:v>
                </c:pt>
                <c:pt idx="1286">
                  <c:v>0.64349999999999996</c:v>
                </c:pt>
                <c:pt idx="1287">
                  <c:v>0.64400000000000002</c:v>
                </c:pt>
                <c:pt idx="1288">
                  <c:v>0.64449999999999996</c:v>
                </c:pt>
                <c:pt idx="1289">
                  <c:v>0.64500000000000002</c:v>
                </c:pt>
                <c:pt idx="1290">
                  <c:v>0.64549999999999996</c:v>
                </c:pt>
                <c:pt idx="1291">
                  <c:v>0.64600000000000002</c:v>
                </c:pt>
                <c:pt idx="1292">
                  <c:v>0.64649999999999996</c:v>
                </c:pt>
                <c:pt idx="1293">
                  <c:v>0.64700000000000002</c:v>
                </c:pt>
                <c:pt idx="1294">
                  <c:v>0.64749999999999996</c:v>
                </c:pt>
                <c:pt idx="1295">
                  <c:v>0.64800000000000002</c:v>
                </c:pt>
                <c:pt idx="1296">
                  <c:v>0.64849999999999997</c:v>
                </c:pt>
                <c:pt idx="1297">
                  <c:v>0.64900000000000002</c:v>
                </c:pt>
                <c:pt idx="1298">
                  <c:v>0.64949999999999997</c:v>
                </c:pt>
                <c:pt idx="1299">
                  <c:v>0.65</c:v>
                </c:pt>
                <c:pt idx="1300">
                  <c:v>0.65049999999999997</c:v>
                </c:pt>
                <c:pt idx="1301">
                  <c:v>0.65100000000000002</c:v>
                </c:pt>
                <c:pt idx="1302">
                  <c:v>0.65149999999999997</c:v>
                </c:pt>
                <c:pt idx="1303">
                  <c:v>0.65200000000000002</c:v>
                </c:pt>
                <c:pt idx="1304">
                  <c:v>0.65249999999999997</c:v>
                </c:pt>
                <c:pt idx="1305">
                  <c:v>0.65300000000000002</c:v>
                </c:pt>
                <c:pt idx="1306">
                  <c:v>0.65349999999999997</c:v>
                </c:pt>
                <c:pt idx="1307">
                  <c:v>0.65400000000000003</c:v>
                </c:pt>
                <c:pt idx="1308">
                  <c:v>0.65449999999999997</c:v>
                </c:pt>
                <c:pt idx="1309">
                  <c:v>0.65500000000000003</c:v>
                </c:pt>
                <c:pt idx="1310">
                  <c:v>0.65549999999999997</c:v>
                </c:pt>
                <c:pt idx="1311">
                  <c:v>0.65600000000000003</c:v>
                </c:pt>
                <c:pt idx="1312">
                  <c:v>0.65649999999999997</c:v>
                </c:pt>
                <c:pt idx="1313">
                  <c:v>0.65700000000000003</c:v>
                </c:pt>
                <c:pt idx="1314">
                  <c:v>0.65749999999999997</c:v>
                </c:pt>
                <c:pt idx="1315">
                  <c:v>0.65800000000000003</c:v>
                </c:pt>
                <c:pt idx="1316">
                  <c:v>0.65849999999999997</c:v>
                </c:pt>
                <c:pt idx="1317">
                  <c:v>0.65900000000000003</c:v>
                </c:pt>
                <c:pt idx="1318">
                  <c:v>0.65949999999999998</c:v>
                </c:pt>
                <c:pt idx="1319">
                  <c:v>0.66</c:v>
                </c:pt>
                <c:pt idx="1320">
                  <c:v>0.66049999999999998</c:v>
                </c:pt>
                <c:pt idx="1321">
                  <c:v>0.66100000000000003</c:v>
                </c:pt>
                <c:pt idx="1322">
                  <c:v>0.66149999999999998</c:v>
                </c:pt>
                <c:pt idx="1323">
                  <c:v>0.66200000000000003</c:v>
                </c:pt>
                <c:pt idx="1324">
                  <c:v>0.66249999999999998</c:v>
                </c:pt>
                <c:pt idx="1325">
                  <c:v>0.66300000000000003</c:v>
                </c:pt>
                <c:pt idx="1326">
                  <c:v>0.66349999999999998</c:v>
                </c:pt>
                <c:pt idx="1327">
                  <c:v>0.66400000000000003</c:v>
                </c:pt>
                <c:pt idx="1328">
                  <c:v>0.66449999999999998</c:v>
                </c:pt>
                <c:pt idx="1329">
                  <c:v>0.66500000000000004</c:v>
                </c:pt>
                <c:pt idx="1330">
                  <c:v>0.66549999999999998</c:v>
                </c:pt>
                <c:pt idx="1331">
                  <c:v>0.66600000000000004</c:v>
                </c:pt>
                <c:pt idx="1332">
                  <c:v>0.66649999999999998</c:v>
                </c:pt>
                <c:pt idx="1333">
                  <c:v>0.66700000000000004</c:v>
                </c:pt>
                <c:pt idx="1334">
                  <c:v>0.66749999999999998</c:v>
                </c:pt>
                <c:pt idx="1335">
                  <c:v>0.66800000000000004</c:v>
                </c:pt>
                <c:pt idx="1336">
                  <c:v>0.66849999999999998</c:v>
                </c:pt>
                <c:pt idx="1337">
                  <c:v>0.66900000000000004</c:v>
                </c:pt>
                <c:pt idx="1338">
                  <c:v>0.66949999999999998</c:v>
                </c:pt>
                <c:pt idx="1339">
                  <c:v>0.67</c:v>
                </c:pt>
                <c:pt idx="1340">
                  <c:v>0.67049999999999998</c:v>
                </c:pt>
                <c:pt idx="1341">
                  <c:v>0.67100000000000004</c:v>
                </c:pt>
                <c:pt idx="1342">
                  <c:v>0.67149999999999999</c:v>
                </c:pt>
                <c:pt idx="1343">
                  <c:v>0.67200000000000004</c:v>
                </c:pt>
                <c:pt idx="1344">
                  <c:v>0.67249999999999999</c:v>
                </c:pt>
                <c:pt idx="1345">
                  <c:v>0.67300000000000004</c:v>
                </c:pt>
                <c:pt idx="1346">
                  <c:v>0.67349999999999999</c:v>
                </c:pt>
                <c:pt idx="1347">
                  <c:v>0.67400000000000004</c:v>
                </c:pt>
                <c:pt idx="1348">
                  <c:v>0.67449999999999999</c:v>
                </c:pt>
                <c:pt idx="1349">
                  <c:v>0.67500000000000004</c:v>
                </c:pt>
                <c:pt idx="1350">
                  <c:v>0.67549999999999999</c:v>
                </c:pt>
                <c:pt idx="1351">
                  <c:v>0.67600000000000005</c:v>
                </c:pt>
                <c:pt idx="1352">
                  <c:v>0.67649999999999999</c:v>
                </c:pt>
                <c:pt idx="1353">
                  <c:v>0.67700000000000005</c:v>
                </c:pt>
                <c:pt idx="1354">
                  <c:v>0.67749999999999999</c:v>
                </c:pt>
                <c:pt idx="1355">
                  <c:v>0.67800000000000005</c:v>
                </c:pt>
                <c:pt idx="1356">
                  <c:v>0.67849999999999999</c:v>
                </c:pt>
                <c:pt idx="1357">
                  <c:v>0.67900000000000005</c:v>
                </c:pt>
                <c:pt idx="1358">
                  <c:v>0.67949999999999999</c:v>
                </c:pt>
                <c:pt idx="1359">
                  <c:v>0.68</c:v>
                </c:pt>
                <c:pt idx="1360">
                  <c:v>0.68049999999999999</c:v>
                </c:pt>
                <c:pt idx="1361">
                  <c:v>0.68100000000000005</c:v>
                </c:pt>
                <c:pt idx="1362">
                  <c:v>0.68149999999999999</c:v>
                </c:pt>
                <c:pt idx="1363">
                  <c:v>0.68200000000000005</c:v>
                </c:pt>
                <c:pt idx="1364">
                  <c:v>0.6825</c:v>
                </c:pt>
                <c:pt idx="1365">
                  <c:v>0.68300000000000005</c:v>
                </c:pt>
                <c:pt idx="1366">
                  <c:v>0.6835</c:v>
                </c:pt>
                <c:pt idx="1367">
                  <c:v>0.68400000000000005</c:v>
                </c:pt>
                <c:pt idx="1368">
                  <c:v>0.6845</c:v>
                </c:pt>
                <c:pt idx="1369">
                  <c:v>0.68500000000000005</c:v>
                </c:pt>
                <c:pt idx="1370">
                  <c:v>0.6855</c:v>
                </c:pt>
                <c:pt idx="1371">
                  <c:v>0.68600000000000005</c:v>
                </c:pt>
                <c:pt idx="1372">
                  <c:v>0.6865</c:v>
                </c:pt>
                <c:pt idx="1373">
                  <c:v>0.68700000000000006</c:v>
                </c:pt>
                <c:pt idx="1374">
                  <c:v>0.6875</c:v>
                </c:pt>
                <c:pt idx="1375">
                  <c:v>0.68799999999999994</c:v>
                </c:pt>
                <c:pt idx="1376">
                  <c:v>0.6885</c:v>
                </c:pt>
                <c:pt idx="1377">
                  <c:v>0.68899999999999995</c:v>
                </c:pt>
                <c:pt idx="1378">
                  <c:v>0.6895</c:v>
                </c:pt>
                <c:pt idx="1379">
                  <c:v>0.69</c:v>
                </c:pt>
                <c:pt idx="1380">
                  <c:v>0.6905</c:v>
                </c:pt>
                <c:pt idx="1381">
                  <c:v>0.69099999999999995</c:v>
                </c:pt>
                <c:pt idx="1382">
                  <c:v>0.6915</c:v>
                </c:pt>
                <c:pt idx="1383">
                  <c:v>0.69199999999999995</c:v>
                </c:pt>
                <c:pt idx="1384">
                  <c:v>0.6925</c:v>
                </c:pt>
                <c:pt idx="1385">
                  <c:v>0.69299999999999995</c:v>
                </c:pt>
                <c:pt idx="1386">
                  <c:v>0.69350000000000001</c:v>
                </c:pt>
                <c:pt idx="1387">
                  <c:v>0.69399999999999995</c:v>
                </c:pt>
                <c:pt idx="1388">
                  <c:v>0.69450000000000001</c:v>
                </c:pt>
                <c:pt idx="1389">
                  <c:v>0.69499999999999995</c:v>
                </c:pt>
                <c:pt idx="1390">
                  <c:v>0.69550000000000001</c:v>
                </c:pt>
                <c:pt idx="1391">
                  <c:v>0.69599999999999995</c:v>
                </c:pt>
                <c:pt idx="1392">
                  <c:v>0.69650000000000001</c:v>
                </c:pt>
                <c:pt idx="1393">
                  <c:v>0.69699999999999995</c:v>
                </c:pt>
                <c:pt idx="1394">
                  <c:v>0.69750000000000001</c:v>
                </c:pt>
                <c:pt idx="1395">
                  <c:v>0.69799999999999995</c:v>
                </c:pt>
                <c:pt idx="1396">
                  <c:v>0.69850000000000001</c:v>
                </c:pt>
                <c:pt idx="1397">
                  <c:v>0.69899999999999995</c:v>
                </c:pt>
                <c:pt idx="1398">
                  <c:v>0.69950000000000001</c:v>
                </c:pt>
                <c:pt idx="1399">
                  <c:v>0.7</c:v>
                </c:pt>
                <c:pt idx="1400">
                  <c:v>0.70050000000000001</c:v>
                </c:pt>
                <c:pt idx="1401">
                  <c:v>0.70099999999999996</c:v>
                </c:pt>
                <c:pt idx="1402">
                  <c:v>0.70150000000000001</c:v>
                </c:pt>
                <c:pt idx="1403">
                  <c:v>0.70199999999999996</c:v>
                </c:pt>
                <c:pt idx="1404">
                  <c:v>0.70250000000000001</c:v>
                </c:pt>
                <c:pt idx="1405">
                  <c:v>0.70299999999999996</c:v>
                </c:pt>
                <c:pt idx="1406">
                  <c:v>0.70350000000000001</c:v>
                </c:pt>
                <c:pt idx="1407">
                  <c:v>0.70399999999999996</c:v>
                </c:pt>
                <c:pt idx="1408">
                  <c:v>0.70450000000000002</c:v>
                </c:pt>
                <c:pt idx="1409">
                  <c:v>0.70499999999999996</c:v>
                </c:pt>
                <c:pt idx="1410">
                  <c:v>0.70550000000000002</c:v>
                </c:pt>
                <c:pt idx="1411">
                  <c:v>0.70599999999999996</c:v>
                </c:pt>
                <c:pt idx="1412">
                  <c:v>0.70650000000000002</c:v>
                </c:pt>
                <c:pt idx="1413">
                  <c:v>0.70699999999999996</c:v>
                </c:pt>
                <c:pt idx="1414">
                  <c:v>0.70750000000000002</c:v>
                </c:pt>
                <c:pt idx="1415">
                  <c:v>0.70799999999999996</c:v>
                </c:pt>
                <c:pt idx="1416">
                  <c:v>0.70850000000000002</c:v>
                </c:pt>
                <c:pt idx="1417">
                  <c:v>0.70899999999999996</c:v>
                </c:pt>
                <c:pt idx="1418">
                  <c:v>0.70950000000000002</c:v>
                </c:pt>
                <c:pt idx="1419">
                  <c:v>0.71</c:v>
                </c:pt>
                <c:pt idx="1420">
                  <c:v>0.71050000000000002</c:v>
                </c:pt>
                <c:pt idx="1421">
                  <c:v>0.71099999999999997</c:v>
                </c:pt>
                <c:pt idx="1422">
                  <c:v>0.71150000000000002</c:v>
                </c:pt>
                <c:pt idx="1423">
                  <c:v>0.71199999999999997</c:v>
                </c:pt>
                <c:pt idx="1424">
                  <c:v>0.71250000000000002</c:v>
                </c:pt>
                <c:pt idx="1425">
                  <c:v>0.71299999999999997</c:v>
                </c:pt>
                <c:pt idx="1426">
                  <c:v>0.71350000000000002</c:v>
                </c:pt>
                <c:pt idx="1427">
                  <c:v>0.71399999999999997</c:v>
                </c:pt>
                <c:pt idx="1428">
                  <c:v>0.71450000000000002</c:v>
                </c:pt>
                <c:pt idx="1429">
                  <c:v>0.71499999999999997</c:v>
                </c:pt>
                <c:pt idx="1430">
                  <c:v>0.71550000000000002</c:v>
                </c:pt>
                <c:pt idx="1431">
                  <c:v>0.71599999999999997</c:v>
                </c:pt>
                <c:pt idx="1432">
                  <c:v>0.71650000000000003</c:v>
                </c:pt>
                <c:pt idx="1433">
                  <c:v>0.71699999999999997</c:v>
                </c:pt>
                <c:pt idx="1434">
                  <c:v>0.71750000000000003</c:v>
                </c:pt>
                <c:pt idx="1435">
                  <c:v>0.71799999999999997</c:v>
                </c:pt>
                <c:pt idx="1436">
                  <c:v>0.71850000000000003</c:v>
                </c:pt>
                <c:pt idx="1437">
                  <c:v>0.71899999999999997</c:v>
                </c:pt>
                <c:pt idx="1438">
                  <c:v>0.71950000000000003</c:v>
                </c:pt>
                <c:pt idx="1439">
                  <c:v>0.72</c:v>
                </c:pt>
                <c:pt idx="1440">
                  <c:v>0.72050000000000003</c:v>
                </c:pt>
                <c:pt idx="1441">
                  <c:v>0.72099999999999997</c:v>
                </c:pt>
                <c:pt idx="1442">
                  <c:v>0.72150000000000003</c:v>
                </c:pt>
                <c:pt idx="1443">
                  <c:v>0.72199999999999998</c:v>
                </c:pt>
                <c:pt idx="1444">
                  <c:v>0.72250000000000003</c:v>
                </c:pt>
                <c:pt idx="1445">
                  <c:v>0.72299999999999998</c:v>
                </c:pt>
                <c:pt idx="1446">
                  <c:v>0.72350000000000003</c:v>
                </c:pt>
                <c:pt idx="1447">
                  <c:v>0.72399999999999998</c:v>
                </c:pt>
                <c:pt idx="1448">
                  <c:v>0.72450000000000003</c:v>
                </c:pt>
                <c:pt idx="1449">
                  <c:v>0.72499999999999998</c:v>
                </c:pt>
                <c:pt idx="1450">
                  <c:v>0.72550000000000003</c:v>
                </c:pt>
                <c:pt idx="1451">
                  <c:v>0.72599999999999998</c:v>
                </c:pt>
                <c:pt idx="1452">
                  <c:v>0.72650000000000003</c:v>
                </c:pt>
                <c:pt idx="1453">
                  <c:v>0.72699999999999998</c:v>
                </c:pt>
                <c:pt idx="1454">
                  <c:v>0.72750000000000004</c:v>
                </c:pt>
                <c:pt idx="1455">
                  <c:v>0.72799999999999998</c:v>
                </c:pt>
                <c:pt idx="1456">
                  <c:v>0.72850000000000004</c:v>
                </c:pt>
                <c:pt idx="1457">
                  <c:v>0.72899999999999998</c:v>
                </c:pt>
                <c:pt idx="1458">
                  <c:v>0.72950000000000004</c:v>
                </c:pt>
                <c:pt idx="1459">
                  <c:v>0.73</c:v>
                </c:pt>
                <c:pt idx="1460">
                  <c:v>0.73050000000000004</c:v>
                </c:pt>
                <c:pt idx="1461">
                  <c:v>0.73099999999999998</c:v>
                </c:pt>
                <c:pt idx="1462">
                  <c:v>0.73150000000000004</c:v>
                </c:pt>
                <c:pt idx="1463">
                  <c:v>0.73199999999999998</c:v>
                </c:pt>
                <c:pt idx="1464">
                  <c:v>0.73250000000000004</c:v>
                </c:pt>
                <c:pt idx="1465">
                  <c:v>0.73299999999999998</c:v>
                </c:pt>
                <c:pt idx="1466">
                  <c:v>0.73350000000000004</c:v>
                </c:pt>
                <c:pt idx="1467">
                  <c:v>0.73399999999999999</c:v>
                </c:pt>
                <c:pt idx="1468">
                  <c:v>0.73450000000000004</c:v>
                </c:pt>
                <c:pt idx="1469">
                  <c:v>0.73499999999999999</c:v>
                </c:pt>
                <c:pt idx="1470">
                  <c:v>0.73550000000000004</c:v>
                </c:pt>
                <c:pt idx="1471">
                  <c:v>0.73599999999999999</c:v>
                </c:pt>
                <c:pt idx="1472">
                  <c:v>0.73650000000000004</c:v>
                </c:pt>
                <c:pt idx="1473">
                  <c:v>0.73699999999999999</c:v>
                </c:pt>
                <c:pt idx="1474">
                  <c:v>0.73750000000000004</c:v>
                </c:pt>
                <c:pt idx="1475">
                  <c:v>0.73799999999999999</c:v>
                </c:pt>
                <c:pt idx="1476">
                  <c:v>0.73850000000000005</c:v>
                </c:pt>
                <c:pt idx="1477">
                  <c:v>0.73899999999999999</c:v>
                </c:pt>
                <c:pt idx="1478">
                  <c:v>0.73950000000000005</c:v>
                </c:pt>
                <c:pt idx="1479">
                  <c:v>0.74</c:v>
                </c:pt>
                <c:pt idx="1480">
                  <c:v>0.74050000000000005</c:v>
                </c:pt>
                <c:pt idx="1481">
                  <c:v>0.74099999999999999</c:v>
                </c:pt>
                <c:pt idx="1482">
                  <c:v>0.74150000000000005</c:v>
                </c:pt>
                <c:pt idx="1483">
                  <c:v>0.74199999999999999</c:v>
                </c:pt>
                <c:pt idx="1484">
                  <c:v>0.74250000000000005</c:v>
                </c:pt>
                <c:pt idx="1485">
                  <c:v>0.74299999999999999</c:v>
                </c:pt>
                <c:pt idx="1486">
                  <c:v>0.74350000000000005</c:v>
                </c:pt>
                <c:pt idx="1487">
                  <c:v>0.74399999999999999</c:v>
                </c:pt>
                <c:pt idx="1488">
                  <c:v>0.74450000000000005</c:v>
                </c:pt>
                <c:pt idx="1489">
                  <c:v>0.745</c:v>
                </c:pt>
                <c:pt idx="1490">
                  <c:v>0.74550000000000005</c:v>
                </c:pt>
                <c:pt idx="1491">
                  <c:v>0.746</c:v>
                </c:pt>
                <c:pt idx="1492">
                  <c:v>0.74650000000000005</c:v>
                </c:pt>
                <c:pt idx="1493">
                  <c:v>0.747</c:v>
                </c:pt>
                <c:pt idx="1494">
                  <c:v>0.74750000000000005</c:v>
                </c:pt>
                <c:pt idx="1495">
                  <c:v>0.748</c:v>
                </c:pt>
                <c:pt idx="1496">
                  <c:v>0.74850000000000005</c:v>
                </c:pt>
                <c:pt idx="1497">
                  <c:v>0.749</c:v>
                </c:pt>
                <c:pt idx="1498">
                  <c:v>0.74950000000000006</c:v>
                </c:pt>
                <c:pt idx="1499">
                  <c:v>0.75</c:v>
                </c:pt>
                <c:pt idx="1500">
                  <c:v>0.75049999999999994</c:v>
                </c:pt>
                <c:pt idx="1501">
                  <c:v>0.751</c:v>
                </c:pt>
                <c:pt idx="1502">
                  <c:v>0.75149999999999995</c:v>
                </c:pt>
                <c:pt idx="1503">
                  <c:v>0.752</c:v>
                </c:pt>
                <c:pt idx="1504">
                  <c:v>0.75249999999999995</c:v>
                </c:pt>
                <c:pt idx="1505">
                  <c:v>0.753</c:v>
                </c:pt>
                <c:pt idx="1506">
                  <c:v>0.75349999999999995</c:v>
                </c:pt>
                <c:pt idx="1507">
                  <c:v>0.754</c:v>
                </c:pt>
                <c:pt idx="1508">
                  <c:v>0.75449999999999995</c:v>
                </c:pt>
                <c:pt idx="1509">
                  <c:v>0.755</c:v>
                </c:pt>
                <c:pt idx="1510">
                  <c:v>0.75549999999999995</c:v>
                </c:pt>
                <c:pt idx="1511">
                  <c:v>0.75600000000000001</c:v>
                </c:pt>
                <c:pt idx="1512">
                  <c:v>0.75649999999999995</c:v>
                </c:pt>
                <c:pt idx="1513">
                  <c:v>0.75700000000000001</c:v>
                </c:pt>
                <c:pt idx="1514">
                  <c:v>0.75749999999999995</c:v>
                </c:pt>
                <c:pt idx="1515">
                  <c:v>0.75800000000000001</c:v>
                </c:pt>
                <c:pt idx="1516">
                  <c:v>0.75849999999999995</c:v>
                </c:pt>
                <c:pt idx="1517">
                  <c:v>0.75900000000000001</c:v>
                </c:pt>
                <c:pt idx="1518">
                  <c:v>0.75949999999999995</c:v>
                </c:pt>
                <c:pt idx="1519">
                  <c:v>0.76</c:v>
                </c:pt>
                <c:pt idx="1520">
                  <c:v>0.76049999999999995</c:v>
                </c:pt>
                <c:pt idx="1521">
                  <c:v>0.76100000000000001</c:v>
                </c:pt>
                <c:pt idx="1522">
                  <c:v>0.76149999999999995</c:v>
                </c:pt>
                <c:pt idx="1523">
                  <c:v>0.76200000000000001</c:v>
                </c:pt>
                <c:pt idx="1524">
                  <c:v>0.76249999999999996</c:v>
                </c:pt>
                <c:pt idx="1525">
                  <c:v>0.76300000000000001</c:v>
                </c:pt>
                <c:pt idx="1526">
                  <c:v>0.76349999999999996</c:v>
                </c:pt>
                <c:pt idx="1527">
                  <c:v>0.76400000000000001</c:v>
                </c:pt>
                <c:pt idx="1528">
                  <c:v>0.76449999999999996</c:v>
                </c:pt>
                <c:pt idx="1529">
                  <c:v>0.76500000000000001</c:v>
                </c:pt>
                <c:pt idx="1530">
                  <c:v>0.76549999999999996</c:v>
                </c:pt>
                <c:pt idx="1531">
                  <c:v>0.76600000000000001</c:v>
                </c:pt>
                <c:pt idx="1532">
                  <c:v>0.76649999999999996</c:v>
                </c:pt>
                <c:pt idx="1533">
                  <c:v>0.76700000000000002</c:v>
                </c:pt>
                <c:pt idx="1534">
                  <c:v>0.76749999999999996</c:v>
                </c:pt>
                <c:pt idx="1535">
                  <c:v>0.76800000000000002</c:v>
                </c:pt>
                <c:pt idx="1536">
                  <c:v>0.76849999999999996</c:v>
                </c:pt>
                <c:pt idx="1537">
                  <c:v>0.76900000000000002</c:v>
                </c:pt>
                <c:pt idx="1538">
                  <c:v>0.76949999999999996</c:v>
                </c:pt>
                <c:pt idx="1539">
                  <c:v>0.77</c:v>
                </c:pt>
                <c:pt idx="1540">
                  <c:v>0.77049999999999996</c:v>
                </c:pt>
                <c:pt idx="1541">
                  <c:v>0.77100000000000002</c:v>
                </c:pt>
                <c:pt idx="1542">
                  <c:v>0.77149999999999996</c:v>
                </c:pt>
                <c:pt idx="1543">
                  <c:v>0.77200000000000002</c:v>
                </c:pt>
                <c:pt idx="1544">
                  <c:v>0.77249999999999996</c:v>
                </c:pt>
                <c:pt idx="1545">
                  <c:v>0.77300000000000002</c:v>
                </c:pt>
                <c:pt idx="1546">
                  <c:v>0.77349999999999997</c:v>
                </c:pt>
                <c:pt idx="1547">
                  <c:v>0.77400000000000002</c:v>
                </c:pt>
                <c:pt idx="1548">
                  <c:v>0.77449999999999997</c:v>
                </c:pt>
                <c:pt idx="1549">
                  <c:v>0.77500000000000002</c:v>
                </c:pt>
                <c:pt idx="1550">
                  <c:v>0.77549999999999997</c:v>
                </c:pt>
                <c:pt idx="1551">
                  <c:v>0.77600000000000002</c:v>
                </c:pt>
                <c:pt idx="1552">
                  <c:v>0.77649999999999997</c:v>
                </c:pt>
                <c:pt idx="1553">
                  <c:v>0.77700000000000002</c:v>
                </c:pt>
                <c:pt idx="1554">
                  <c:v>0.77749999999999997</c:v>
                </c:pt>
                <c:pt idx="1555">
                  <c:v>0.77800000000000002</c:v>
                </c:pt>
                <c:pt idx="1556">
                  <c:v>0.77849999999999997</c:v>
                </c:pt>
                <c:pt idx="1557">
                  <c:v>0.77900000000000003</c:v>
                </c:pt>
                <c:pt idx="1558">
                  <c:v>0.77949999999999997</c:v>
                </c:pt>
                <c:pt idx="1559">
                  <c:v>0.78</c:v>
                </c:pt>
                <c:pt idx="1560">
                  <c:v>0.78049999999999997</c:v>
                </c:pt>
                <c:pt idx="1561">
                  <c:v>0.78100000000000003</c:v>
                </c:pt>
                <c:pt idx="1562">
                  <c:v>0.78149999999999997</c:v>
                </c:pt>
                <c:pt idx="1563">
                  <c:v>0.78200000000000003</c:v>
                </c:pt>
                <c:pt idx="1564">
                  <c:v>0.78249999999999997</c:v>
                </c:pt>
                <c:pt idx="1565">
                  <c:v>0.78300000000000003</c:v>
                </c:pt>
                <c:pt idx="1566">
                  <c:v>0.78349999999999997</c:v>
                </c:pt>
                <c:pt idx="1567">
                  <c:v>0.78400000000000003</c:v>
                </c:pt>
                <c:pt idx="1568">
                  <c:v>0.78449999999999998</c:v>
                </c:pt>
                <c:pt idx="1569">
                  <c:v>0.78500000000000003</c:v>
                </c:pt>
                <c:pt idx="1570">
                  <c:v>0.78549999999999998</c:v>
                </c:pt>
                <c:pt idx="1571">
                  <c:v>0.78600000000000003</c:v>
                </c:pt>
                <c:pt idx="1572">
                  <c:v>0.78649999999999998</c:v>
                </c:pt>
                <c:pt idx="1573">
                  <c:v>0.78700000000000003</c:v>
                </c:pt>
                <c:pt idx="1574">
                  <c:v>0.78749999999999998</c:v>
                </c:pt>
                <c:pt idx="1575">
                  <c:v>0.78800000000000003</c:v>
                </c:pt>
                <c:pt idx="1576">
                  <c:v>0.78849999999999998</c:v>
                </c:pt>
                <c:pt idx="1577">
                  <c:v>0.78900000000000003</c:v>
                </c:pt>
                <c:pt idx="1578">
                  <c:v>0.78949999999999998</c:v>
                </c:pt>
                <c:pt idx="1579">
                  <c:v>0.79</c:v>
                </c:pt>
                <c:pt idx="1580">
                  <c:v>0.79049999999999998</c:v>
                </c:pt>
                <c:pt idx="1581">
                  <c:v>0.79100000000000004</c:v>
                </c:pt>
                <c:pt idx="1582">
                  <c:v>0.79149999999999998</c:v>
                </c:pt>
                <c:pt idx="1583">
                  <c:v>0.79200000000000004</c:v>
                </c:pt>
                <c:pt idx="1584">
                  <c:v>0.79249999999999998</c:v>
                </c:pt>
                <c:pt idx="1585">
                  <c:v>0.79300000000000004</c:v>
                </c:pt>
                <c:pt idx="1586">
                  <c:v>0.79349999999999998</c:v>
                </c:pt>
                <c:pt idx="1587">
                  <c:v>0.79400000000000004</c:v>
                </c:pt>
                <c:pt idx="1588">
                  <c:v>0.79449999999999998</c:v>
                </c:pt>
                <c:pt idx="1589">
                  <c:v>0.79500000000000004</c:v>
                </c:pt>
                <c:pt idx="1590">
                  <c:v>0.79549999999999998</c:v>
                </c:pt>
                <c:pt idx="1591">
                  <c:v>0.79600000000000004</c:v>
                </c:pt>
                <c:pt idx="1592">
                  <c:v>0.79649999999999999</c:v>
                </c:pt>
                <c:pt idx="1593">
                  <c:v>0.79700000000000004</c:v>
                </c:pt>
                <c:pt idx="1594">
                  <c:v>0.79749999999999999</c:v>
                </c:pt>
                <c:pt idx="1595">
                  <c:v>0.79800000000000004</c:v>
                </c:pt>
                <c:pt idx="1596">
                  <c:v>0.79849999999999999</c:v>
                </c:pt>
                <c:pt idx="1597">
                  <c:v>0.79900000000000004</c:v>
                </c:pt>
                <c:pt idx="1598">
                  <c:v>0.79949999999999999</c:v>
                </c:pt>
                <c:pt idx="1599">
                  <c:v>0.8</c:v>
                </c:pt>
                <c:pt idx="1600">
                  <c:v>0.80049999999999999</c:v>
                </c:pt>
                <c:pt idx="1601">
                  <c:v>0.80100000000000005</c:v>
                </c:pt>
                <c:pt idx="1602">
                  <c:v>0.80149999999999999</c:v>
                </c:pt>
                <c:pt idx="1603">
                  <c:v>0.80200000000000005</c:v>
                </c:pt>
                <c:pt idx="1604">
                  <c:v>0.80249999999999999</c:v>
                </c:pt>
                <c:pt idx="1605">
                  <c:v>0.80300000000000005</c:v>
                </c:pt>
                <c:pt idx="1606">
                  <c:v>0.80349999999999999</c:v>
                </c:pt>
                <c:pt idx="1607">
                  <c:v>0.80400000000000005</c:v>
                </c:pt>
                <c:pt idx="1608">
                  <c:v>0.80449999999999999</c:v>
                </c:pt>
                <c:pt idx="1609">
                  <c:v>0.80500000000000005</c:v>
                </c:pt>
                <c:pt idx="1610">
                  <c:v>0.80549999999999999</c:v>
                </c:pt>
                <c:pt idx="1611">
                  <c:v>0.80600000000000005</c:v>
                </c:pt>
                <c:pt idx="1612">
                  <c:v>0.80649999999999999</c:v>
                </c:pt>
                <c:pt idx="1613">
                  <c:v>0.80700000000000005</c:v>
                </c:pt>
                <c:pt idx="1614">
                  <c:v>0.8075</c:v>
                </c:pt>
                <c:pt idx="1615">
                  <c:v>0.80800000000000005</c:v>
                </c:pt>
                <c:pt idx="1616">
                  <c:v>0.8085</c:v>
                </c:pt>
                <c:pt idx="1617">
                  <c:v>0.80900000000000005</c:v>
                </c:pt>
                <c:pt idx="1618">
                  <c:v>0.8095</c:v>
                </c:pt>
                <c:pt idx="1619">
                  <c:v>0.81</c:v>
                </c:pt>
                <c:pt idx="1620">
                  <c:v>0.8105</c:v>
                </c:pt>
                <c:pt idx="1621">
                  <c:v>0.81100000000000005</c:v>
                </c:pt>
                <c:pt idx="1622">
                  <c:v>0.8115</c:v>
                </c:pt>
                <c:pt idx="1623">
                  <c:v>0.81200000000000006</c:v>
                </c:pt>
                <c:pt idx="1624">
                  <c:v>0.8125</c:v>
                </c:pt>
                <c:pt idx="1625">
                  <c:v>0.81299999999999994</c:v>
                </c:pt>
                <c:pt idx="1626">
                  <c:v>0.8135</c:v>
                </c:pt>
                <c:pt idx="1627">
                  <c:v>0.81399999999999995</c:v>
                </c:pt>
                <c:pt idx="1628">
                  <c:v>0.8145</c:v>
                </c:pt>
                <c:pt idx="1629">
                  <c:v>0.81499999999999995</c:v>
                </c:pt>
                <c:pt idx="1630">
                  <c:v>0.8155</c:v>
                </c:pt>
                <c:pt idx="1631">
                  <c:v>0.81599999999999995</c:v>
                </c:pt>
                <c:pt idx="1632">
                  <c:v>0.8165</c:v>
                </c:pt>
                <c:pt idx="1633">
                  <c:v>0.81699999999999995</c:v>
                </c:pt>
                <c:pt idx="1634">
                  <c:v>0.8175</c:v>
                </c:pt>
                <c:pt idx="1635">
                  <c:v>0.81799999999999995</c:v>
                </c:pt>
                <c:pt idx="1636">
                  <c:v>0.81850000000000001</c:v>
                </c:pt>
                <c:pt idx="1637">
                  <c:v>0.81899999999999995</c:v>
                </c:pt>
                <c:pt idx="1638">
                  <c:v>0.81950000000000001</c:v>
                </c:pt>
                <c:pt idx="1639">
                  <c:v>0.82</c:v>
                </c:pt>
                <c:pt idx="1640">
                  <c:v>0.82050000000000001</c:v>
                </c:pt>
                <c:pt idx="1641">
                  <c:v>0.82099999999999995</c:v>
                </c:pt>
                <c:pt idx="1642">
                  <c:v>0.82150000000000001</c:v>
                </c:pt>
                <c:pt idx="1643">
                  <c:v>0.82199999999999995</c:v>
                </c:pt>
                <c:pt idx="1644">
                  <c:v>0.82250000000000001</c:v>
                </c:pt>
                <c:pt idx="1645">
                  <c:v>0.82299999999999995</c:v>
                </c:pt>
                <c:pt idx="1646">
                  <c:v>0.82350000000000001</c:v>
                </c:pt>
                <c:pt idx="1647">
                  <c:v>0.82399999999999995</c:v>
                </c:pt>
                <c:pt idx="1648">
                  <c:v>0.82450000000000001</c:v>
                </c:pt>
                <c:pt idx="1649">
                  <c:v>0.82499999999999996</c:v>
                </c:pt>
                <c:pt idx="1650">
                  <c:v>0.82550000000000001</c:v>
                </c:pt>
                <c:pt idx="1651">
                  <c:v>0.82599999999999996</c:v>
                </c:pt>
                <c:pt idx="1652">
                  <c:v>0.82650000000000001</c:v>
                </c:pt>
                <c:pt idx="1653">
                  <c:v>0.82699999999999996</c:v>
                </c:pt>
                <c:pt idx="1654">
                  <c:v>0.82750000000000001</c:v>
                </c:pt>
                <c:pt idx="1655">
                  <c:v>0.82799999999999996</c:v>
                </c:pt>
                <c:pt idx="1656">
                  <c:v>0.82850000000000001</c:v>
                </c:pt>
                <c:pt idx="1657">
                  <c:v>0.82899999999999996</c:v>
                </c:pt>
                <c:pt idx="1658">
                  <c:v>0.82950000000000002</c:v>
                </c:pt>
                <c:pt idx="1659">
                  <c:v>0.83</c:v>
                </c:pt>
                <c:pt idx="1660">
                  <c:v>0.83050000000000002</c:v>
                </c:pt>
                <c:pt idx="1661">
                  <c:v>0.83099999999999996</c:v>
                </c:pt>
                <c:pt idx="1662">
                  <c:v>0.83150000000000002</c:v>
                </c:pt>
                <c:pt idx="1663">
                  <c:v>0.83199999999999996</c:v>
                </c:pt>
                <c:pt idx="1664">
                  <c:v>0.83250000000000002</c:v>
                </c:pt>
                <c:pt idx="1665">
                  <c:v>0.83299999999999996</c:v>
                </c:pt>
                <c:pt idx="1666">
                  <c:v>0.83350000000000002</c:v>
                </c:pt>
                <c:pt idx="1667">
                  <c:v>0.83399999999999996</c:v>
                </c:pt>
                <c:pt idx="1668">
                  <c:v>0.83450000000000002</c:v>
                </c:pt>
                <c:pt idx="1669">
                  <c:v>0.83499999999999996</c:v>
                </c:pt>
                <c:pt idx="1670">
                  <c:v>0.83550000000000002</c:v>
                </c:pt>
                <c:pt idx="1671">
                  <c:v>0.83599999999999997</c:v>
                </c:pt>
                <c:pt idx="1672">
                  <c:v>0.83650000000000002</c:v>
                </c:pt>
                <c:pt idx="1673">
                  <c:v>0.83699999999999997</c:v>
                </c:pt>
                <c:pt idx="1674">
                  <c:v>0.83750000000000002</c:v>
                </c:pt>
                <c:pt idx="1675">
                  <c:v>0.83799999999999997</c:v>
                </c:pt>
                <c:pt idx="1676">
                  <c:v>0.83850000000000002</c:v>
                </c:pt>
                <c:pt idx="1677">
                  <c:v>0.83899999999999997</c:v>
                </c:pt>
                <c:pt idx="1678">
                  <c:v>0.83950000000000002</c:v>
                </c:pt>
                <c:pt idx="1679">
                  <c:v>0.84</c:v>
                </c:pt>
                <c:pt idx="1680">
                  <c:v>0.84050000000000002</c:v>
                </c:pt>
                <c:pt idx="1681">
                  <c:v>0.84099999999999997</c:v>
                </c:pt>
                <c:pt idx="1682">
                  <c:v>0.84150000000000003</c:v>
                </c:pt>
                <c:pt idx="1683">
                  <c:v>0.84199999999999997</c:v>
                </c:pt>
                <c:pt idx="1684">
                  <c:v>0.84250000000000003</c:v>
                </c:pt>
                <c:pt idx="1685">
                  <c:v>0.84299999999999997</c:v>
                </c:pt>
                <c:pt idx="1686">
                  <c:v>0.84350000000000003</c:v>
                </c:pt>
                <c:pt idx="1687">
                  <c:v>0.84399999999999997</c:v>
                </c:pt>
                <c:pt idx="1688">
                  <c:v>0.84450000000000003</c:v>
                </c:pt>
                <c:pt idx="1689">
                  <c:v>0.84499999999999997</c:v>
                </c:pt>
                <c:pt idx="1690">
                  <c:v>0.84550000000000003</c:v>
                </c:pt>
                <c:pt idx="1691">
                  <c:v>0.84599999999999997</c:v>
                </c:pt>
                <c:pt idx="1692">
                  <c:v>0.84650000000000003</c:v>
                </c:pt>
                <c:pt idx="1693">
                  <c:v>0.84699999999999998</c:v>
                </c:pt>
                <c:pt idx="1694">
                  <c:v>0.84750000000000003</c:v>
                </c:pt>
                <c:pt idx="1695">
                  <c:v>0.84799999999999998</c:v>
                </c:pt>
                <c:pt idx="1696">
                  <c:v>0.84850000000000003</c:v>
                </c:pt>
                <c:pt idx="1697">
                  <c:v>0.84899999999999998</c:v>
                </c:pt>
                <c:pt idx="1698">
                  <c:v>0.84950000000000003</c:v>
                </c:pt>
                <c:pt idx="1699">
                  <c:v>0.85</c:v>
                </c:pt>
                <c:pt idx="1700">
                  <c:v>0.85050000000000003</c:v>
                </c:pt>
                <c:pt idx="1701">
                  <c:v>0.85099999999999998</c:v>
                </c:pt>
                <c:pt idx="1702">
                  <c:v>0.85150000000000003</c:v>
                </c:pt>
                <c:pt idx="1703">
                  <c:v>0.85199999999999998</c:v>
                </c:pt>
                <c:pt idx="1704">
                  <c:v>0.85250000000000004</c:v>
                </c:pt>
                <c:pt idx="1705">
                  <c:v>0.85299999999999998</c:v>
                </c:pt>
                <c:pt idx="1706">
                  <c:v>0.85350000000000004</c:v>
                </c:pt>
                <c:pt idx="1707">
                  <c:v>0.85399999999999998</c:v>
                </c:pt>
                <c:pt idx="1708">
                  <c:v>0.85450000000000004</c:v>
                </c:pt>
                <c:pt idx="1709">
                  <c:v>0.85499999999999998</c:v>
                </c:pt>
                <c:pt idx="1710">
                  <c:v>0.85550000000000004</c:v>
                </c:pt>
                <c:pt idx="1711">
                  <c:v>0.85599999999999998</c:v>
                </c:pt>
                <c:pt idx="1712">
                  <c:v>0.85650000000000004</c:v>
                </c:pt>
                <c:pt idx="1713">
                  <c:v>0.85699999999999998</c:v>
                </c:pt>
                <c:pt idx="1714">
                  <c:v>0.85750000000000004</c:v>
                </c:pt>
                <c:pt idx="1715">
                  <c:v>0.85799999999999998</c:v>
                </c:pt>
                <c:pt idx="1716">
                  <c:v>0.85850000000000004</c:v>
                </c:pt>
                <c:pt idx="1717">
                  <c:v>0.85899999999999999</c:v>
                </c:pt>
                <c:pt idx="1718">
                  <c:v>0.85950000000000004</c:v>
                </c:pt>
                <c:pt idx="1719">
                  <c:v>0.86</c:v>
                </c:pt>
                <c:pt idx="1720">
                  <c:v>0.86050000000000004</c:v>
                </c:pt>
                <c:pt idx="1721">
                  <c:v>0.86099999999999999</c:v>
                </c:pt>
                <c:pt idx="1722">
                  <c:v>0.86150000000000004</c:v>
                </c:pt>
                <c:pt idx="1723">
                  <c:v>0.86199999999999999</c:v>
                </c:pt>
                <c:pt idx="1724">
                  <c:v>0.86250000000000004</c:v>
                </c:pt>
                <c:pt idx="1725">
                  <c:v>0.86299999999999999</c:v>
                </c:pt>
                <c:pt idx="1726">
                  <c:v>0.86350000000000005</c:v>
                </c:pt>
                <c:pt idx="1727">
                  <c:v>0.86399999999999999</c:v>
                </c:pt>
                <c:pt idx="1728">
                  <c:v>0.86450000000000005</c:v>
                </c:pt>
                <c:pt idx="1729">
                  <c:v>0.86499999999999999</c:v>
                </c:pt>
                <c:pt idx="1730">
                  <c:v>0.86550000000000005</c:v>
                </c:pt>
                <c:pt idx="1731">
                  <c:v>0.86599999999999999</c:v>
                </c:pt>
                <c:pt idx="1732">
                  <c:v>0.86650000000000005</c:v>
                </c:pt>
                <c:pt idx="1733">
                  <c:v>0.86699999999999999</c:v>
                </c:pt>
                <c:pt idx="1734">
                  <c:v>0.86750000000000005</c:v>
                </c:pt>
                <c:pt idx="1735">
                  <c:v>0.86799999999999999</c:v>
                </c:pt>
                <c:pt idx="1736">
                  <c:v>0.86850000000000005</c:v>
                </c:pt>
                <c:pt idx="1737">
                  <c:v>0.86899999999999999</c:v>
                </c:pt>
                <c:pt idx="1738">
                  <c:v>0.86950000000000005</c:v>
                </c:pt>
                <c:pt idx="1739">
                  <c:v>0.87</c:v>
                </c:pt>
                <c:pt idx="1740">
                  <c:v>0.87050000000000005</c:v>
                </c:pt>
                <c:pt idx="1741">
                  <c:v>0.871</c:v>
                </c:pt>
                <c:pt idx="1742">
                  <c:v>0.87150000000000005</c:v>
                </c:pt>
                <c:pt idx="1743">
                  <c:v>0.872</c:v>
                </c:pt>
                <c:pt idx="1744">
                  <c:v>0.87250000000000005</c:v>
                </c:pt>
                <c:pt idx="1745">
                  <c:v>0.873</c:v>
                </c:pt>
                <c:pt idx="1746">
                  <c:v>0.87350000000000005</c:v>
                </c:pt>
                <c:pt idx="1747">
                  <c:v>0.874</c:v>
                </c:pt>
                <c:pt idx="1748">
                  <c:v>0.87450000000000006</c:v>
                </c:pt>
                <c:pt idx="1749">
                  <c:v>0.875</c:v>
                </c:pt>
                <c:pt idx="1750">
                  <c:v>0.87549999999999994</c:v>
                </c:pt>
                <c:pt idx="1751">
                  <c:v>0.876</c:v>
                </c:pt>
                <c:pt idx="1752">
                  <c:v>0.87649999999999995</c:v>
                </c:pt>
                <c:pt idx="1753">
                  <c:v>0.877</c:v>
                </c:pt>
                <c:pt idx="1754">
                  <c:v>0.87749999999999995</c:v>
                </c:pt>
                <c:pt idx="1755">
                  <c:v>0.878</c:v>
                </c:pt>
                <c:pt idx="1756">
                  <c:v>0.87849999999999995</c:v>
                </c:pt>
                <c:pt idx="1757">
                  <c:v>0.879</c:v>
                </c:pt>
                <c:pt idx="1758">
                  <c:v>0.87949999999999995</c:v>
                </c:pt>
                <c:pt idx="1759">
                  <c:v>0.88</c:v>
                </c:pt>
                <c:pt idx="1760">
                  <c:v>0.88049999999999995</c:v>
                </c:pt>
                <c:pt idx="1761">
                  <c:v>0.88100000000000001</c:v>
                </c:pt>
                <c:pt idx="1762">
                  <c:v>0.88149999999999995</c:v>
                </c:pt>
                <c:pt idx="1763">
                  <c:v>0.88200000000000001</c:v>
                </c:pt>
                <c:pt idx="1764">
                  <c:v>0.88249999999999995</c:v>
                </c:pt>
                <c:pt idx="1765">
                  <c:v>0.88300000000000001</c:v>
                </c:pt>
                <c:pt idx="1766">
                  <c:v>0.88349999999999995</c:v>
                </c:pt>
                <c:pt idx="1767">
                  <c:v>0.88400000000000001</c:v>
                </c:pt>
                <c:pt idx="1768">
                  <c:v>0.88449999999999995</c:v>
                </c:pt>
                <c:pt idx="1769">
                  <c:v>0.88500000000000001</c:v>
                </c:pt>
                <c:pt idx="1770">
                  <c:v>0.88549999999999995</c:v>
                </c:pt>
                <c:pt idx="1771">
                  <c:v>0.88600000000000001</c:v>
                </c:pt>
                <c:pt idx="1772">
                  <c:v>0.88649999999999995</c:v>
                </c:pt>
                <c:pt idx="1773">
                  <c:v>0.88700000000000001</c:v>
                </c:pt>
                <c:pt idx="1774">
                  <c:v>0.88749999999999996</c:v>
                </c:pt>
                <c:pt idx="1775">
                  <c:v>0.88800000000000001</c:v>
                </c:pt>
                <c:pt idx="1776">
                  <c:v>0.88849999999999996</c:v>
                </c:pt>
                <c:pt idx="1777">
                  <c:v>0.88900000000000001</c:v>
                </c:pt>
                <c:pt idx="1778">
                  <c:v>0.88949999999999996</c:v>
                </c:pt>
                <c:pt idx="1779">
                  <c:v>0.89</c:v>
                </c:pt>
                <c:pt idx="1780">
                  <c:v>0.89049999999999996</c:v>
                </c:pt>
                <c:pt idx="1781">
                  <c:v>0.89100000000000001</c:v>
                </c:pt>
                <c:pt idx="1782">
                  <c:v>0.89149999999999996</c:v>
                </c:pt>
                <c:pt idx="1783">
                  <c:v>0.89200000000000002</c:v>
                </c:pt>
                <c:pt idx="1784">
                  <c:v>0.89249999999999996</c:v>
                </c:pt>
                <c:pt idx="1785">
                  <c:v>0.89300000000000002</c:v>
                </c:pt>
                <c:pt idx="1786">
                  <c:v>0.89349999999999996</c:v>
                </c:pt>
                <c:pt idx="1787">
                  <c:v>0.89400000000000002</c:v>
                </c:pt>
                <c:pt idx="1788">
                  <c:v>0.89449999999999996</c:v>
                </c:pt>
                <c:pt idx="1789">
                  <c:v>0.89500000000000002</c:v>
                </c:pt>
                <c:pt idx="1790">
                  <c:v>0.89549999999999996</c:v>
                </c:pt>
                <c:pt idx="1791">
                  <c:v>0.89600000000000002</c:v>
                </c:pt>
                <c:pt idx="1792">
                  <c:v>0.89649999999999996</c:v>
                </c:pt>
                <c:pt idx="1793">
                  <c:v>0.89700000000000002</c:v>
                </c:pt>
                <c:pt idx="1794">
                  <c:v>0.89749999999999996</c:v>
                </c:pt>
                <c:pt idx="1795">
                  <c:v>0.89800000000000002</c:v>
                </c:pt>
                <c:pt idx="1796">
                  <c:v>0.89849999999999997</c:v>
                </c:pt>
                <c:pt idx="1797">
                  <c:v>0.89900000000000002</c:v>
                </c:pt>
                <c:pt idx="1798">
                  <c:v>0.89949999999999997</c:v>
                </c:pt>
                <c:pt idx="1799">
                  <c:v>0.9</c:v>
                </c:pt>
                <c:pt idx="1800">
                  <c:v>0.90049999999999997</c:v>
                </c:pt>
                <c:pt idx="1801">
                  <c:v>0.90100000000000002</c:v>
                </c:pt>
                <c:pt idx="1802">
                  <c:v>0.90149999999999997</c:v>
                </c:pt>
                <c:pt idx="1803">
                  <c:v>0.90200000000000002</c:v>
                </c:pt>
                <c:pt idx="1804">
                  <c:v>0.90249999999999997</c:v>
                </c:pt>
                <c:pt idx="1805">
                  <c:v>0.90300000000000002</c:v>
                </c:pt>
                <c:pt idx="1806">
                  <c:v>0.90349999999999997</c:v>
                </c:pt>
                <c:pt idx="1807">
                  <c:v>0.90400000000000003</c:v>
                </c:pt>
                <c:pt idx="1808">
                  <c:v>0.90449999999999997</c:v>
                </c:pt>
                <c:pt idx="1809">
                  <c:v>0.90500000000000003</c:v>
                </c:pt>
                <c:pt idx="1810">
                  <c:v>0.90549999999999997</c:v>
                </c:pt>
                <c:pt idx="1811">
                  <c:v>0.90600000000000003</c:v>
                </c:pt>
                <c:pt idx="1812">
                  <c:v>0.90649999999999997</c:v>
                </c:pt>
                <c:pt idx="1813">
                  <c:v>0.90700000000000003</c:v>
                </c:pt>
                <c:pt idx="1814">
                  <c:v>0.90749999999999997</c:v>
                </c:pt>
                <c:pt idx="1815">
                  <c:v>0.90800000000000103</c:v>
                </c:pt>
                <c:pt idx="1816">
                  <c:v>0.90849999999999997</c:v>
                </c:pt>
                <c:pt idx="1817">
                  <c:v>0.90900000000000003</c:v>
                </c:pt>
                <c:pt idx="1818">
                  <c:v>0.90949999999999998</c:v>
                </c:pt>
                <c:pt idx="1819">
                  <c:v>0.91000000000000103</c:v>
                </c:pt>
                <c:pt idx="1820">
                  <c:v>0.91049999999999998</c:v>
                </c:pt>
                <c:pt idx="1821">
                  <c:v>0.91100000000000003</c:v>
                </c:pt>
                <c:pt idx="1822">
                  <c:v>0.91149999999999998</c:v>
                </c:pt>
                <c:pt idx="1823">
                  <c:v>0.91200000000000103</c:v>
                </c:pt>
                <c:pt idx="1824">
                  <c:v>0.91249999999999998</c:v>
                </c:pt>
                <c:pt idx="1825">
                  <c:v>0.91300000000000003</c:v>
                </c:pt>
                <c:pt idx="1826">
                  <c:v>0.91349999999999998</c:v>
                </c:pt>
                <c:pt idx="1827">
                  <c:v>0.91400000000000103</c:v>
                </c:pt>
                <c:pt idx="1828">
                  <c:v>0.91449999999999998</c:v>
                </c:pt>
                <c:pt idx="1829">
                  <c:v>0.91500000000000004</c:v>
                </c:pt>
                <c:pt idx="1830">
                  <c:v>0.91549999999999998</c:v>
                </c:pt>
                <c:pt idx="1831">
                  <c:v>0.91600000000000104</c:v>
                </c:pt>
                <c:pt idx="1832">
                  <c:v>0.91649999999999998</c:v>
                </c:pt>
                <c:pt idx="1833">
                  <c:v>0.91700000000000004</c:v>
                </c:pt>
                <c:pt idx="1834">
                  <c:v>0.91749999999999998</c:v>
                </c:pt>
                <c:pt idx="1835">
                  <c:v>0.91800000000000104</c:v>
                </c:pt>
                <c:pt idx="1836">
                  <c:v>0.91849999999999998</c:v>
                </c:pt>
                <c:pt idx="1837">
                  <c:v>0.91900000000000004</c:v>
                </c:pt>
                <c:pt idx="1838">
                  <c:v>0.91949999999999998</c:v>
                </c:pt>
                <c:pt idx="1839">
                  <c:v>0.92000000000000104</c:v>
                </c:pt>
                <c:pt idx="1840">
                  <c:v>0.92049999999999998</c:v>
                </c:pt>
                <c:pt idx="1841">
                  <c:v>0.92100000000000004</c:v>
                </c:pt>
                <c:pt idx="1842">
                  <c:v>0.92149999999999999</c:v>
                </c:pt>
                <c:pt idx="1843">
                  <c:v>0.92200000000000104</c:v>
                </c:pt>
                <c:pt idx="1844">
                  <c:v>0.92249999999999999</c:v>
                </c:pt>
                <c:pt idx="1845">
                  <c:v>0.92300000000000004</c:v>
                </c:pt>
                <c:pt idx="1846">
                  <c:v>0.92349999999999999</c:v>
                </c:pt>
                <c:pt idx="1847">
                  <c:v>0.92400000000000104</c:v>
                </c:pt>
                <c:pt idx="1848">
                  <c:v>0.92449999999999999</c:v>
                </c:pt>
                <c:pt idx="1849">
                  <c:v>0.92500000000000004</c:v>
                </c:pt>
                <c:pt idx="1850">
                  <c:v>0.92549999999999999</c:v>
                </c:pt>
                <c:pt idx="1851">
                  <c:v>0.92600000000000104</c:v>
                </c:pt>
                <c:pt idx="1852">
                  <c:v>0.92649999999999999</c:v>
                </c:pt>
                <c:pt idx="1853">
                  <c:v>0.92700000000000005</c:v>
                </c:pt>
                <c:pt idx="1854">
                  <c:v>0.92749999999999999</c:v>
                </c:pt>
                <c:pt idx="1855">
                  <c:v>0.92800000000000105</c:v>
                </c:pt>
                <c:pt idx="1856">
                  <c:v>0.92849999999999999</c:v>
                </c:pt>
                <c:pt idx="1857">
                  <c:v>0.92900000000000005</c:v>
                </c:pt>
                <c:pt idx="1858">
                  <c:v>0.92949999999999999</c:v>
                </c:pt>
                <c:pt idx="1859">
                  <c:v>0.93000000000000105</c:v>
                </c:pt>
                <c:pt idx="1860">
                  <c:v>0.93049999999999999</c:v>
                </c:pt>
                <c:pt idx="1861">
                  <c:v>0.93100000000000005</c:v>
                </c:pt>
                <c:pt idx="1862">
                  <c:v>0.93149999999999999</c:v>
                </c:pt>
                <c:pt idx="1863">
                  <c:v>0.93200000000000105</c:v>
                </c:pt>
                <c:pt idx="1864">
                  <c:v>0.9325</c:v>
                </c:pt>
                <c:pt idx="1865">
                  <c:v>0.93300000000000005</c:v>
                </c:pt>
                <c:pt idx="1866">
                  <c:v>0.9335</c:v>
                </c:pt>
                <c:pt idx="1867">
                  <c:v>0.93400000000000105</c:v>
                </c:pt>
                <c:pt idx="1868">
                  <c:v>0.9345</c:v>
                </c:pt>
                <c:pt idx="1869">
                  <c:v>0.93500000000000005</c:v>
                </c:pt>
                <c:pt idx="1870">
                  <c:v>0.9355</c:v>
                </c:pt>
                <c:pt idx="1871">
                  <c:v>0.93600000000000105</c:v>
                </c:pt>
                <c:pt idx="1872">
                  <c:v>0.9365</c:v>
                </c:pt>
                <c:pt idx="1873">
                  <c:v>0.93700000000000006</c:v>
                </c:pt>
                <c:pt idx="1874">
                  <c:v>0.9375</c:v>
                </c:pt>
                <c:pt idx="1875">
                  <c:v>0.93800000000000106</c:v>
                </c:pt>
                <c:pt idx="1876">
                  <c:v>0.9385</c:v>
                </c:pt>
                <c:pt idx="1877">
                  <c:v>0.93899999999999995</c:v>
                </c:pt>
                <c:pt idx="1878">
                  <c:v>0.9395</c:v>
                </c:pt>
                <c:pt idx="1879">
                  <c:v>0.94000000000000095</c:v>
                </c:pt>
                <c:pt idx="1880">
                  <c:v>0.9405</c:v>
                </c:pt>
                <c:pt idx="1881">
                  <c:v>0.94099999999999995</c:v>
                </c:pt>
                <c:pt idx="1882">
                  <c:v>0.9415</c:v>
                </c:pt>
                <c:pt idx="1883">
                  <c:v>0.94200000000000095</c:v>
                </c:pt>
                <c:pt idx="1884">
                  <c:v>0.9425</c:v>
                </c:pt>
                <c:pt idx="1885">
                  <c:v>0.94299999999999995</c:v>
                </c:pt>
                <c:pt idx="1886">
                  <c:v>0.94350000000000001</c:v>
                </c:pt>
                <c:pt idx="1887">
                  <c:v>0.94400000000000095</c:v>
                </c:pt>
                <c:pt idx="1888">
                  <c:v>0.94450000000000001</c:v>
                </c:pt>
                <c:pt idx="1889">
                  <c:v>0.94499999999999995</c:v>
                </c:pt>
                <c:pt idx="1890">
                  <c:v>0.94550000000000001</c:v>
                </c:pt>
                <c:pt idx="1891">
                  <c:v>0.94600000000000095</c:v>
                </c:pt>
                <c:pt idx="1892">
                  <c:v>0.94650000000000001</c:v>
                </c:pt>
                <c:pt idx="1893">
                  <c:v>0.94699999999999995</c:v>
                </c:pt>
                <c:pt idx="1894">
                  <c:v>0.94750000000000001</c:v>
                </c:pt>
                <c:pt idx="1895">
                  <c:v>0.94800000000000095</c:v>
                </c:pt>
                <c:pt idx="1896">
                  <c:v>0.94850000000000001</c:v>
                </c:pt>
                <c:pt idx="1897">
                  <c:v>0.94899999999999995</c:v>
                </c:pt>
                <c:pt idx="1898">
                  <c:v>0.94950000000000001</c:v>
                </c:pt>
                <c:pt idx="1899">
                  <c:v>0.95000000000000095</c:v>
                </c:pt>
                <c:pt idx="1900">
                  <c:v>0.95050000000000001</c:v>
                </c:pt>
                <c:pt idx="1901">
                  <c:v>0.95099999999999996</c:v>
                </c:pt>
                <c:pt idx="1902">
                  <c:v>0.95150000000000001</c:v>
                </c:pt>
                <c:pt idx="1903">
                  <c:v>0.95200000000000096</c:v>
                </c:pt>
                <c:pt idx="1904">
                  <c:v>0.95250000000000001</c:v>
                </c:pt>
                <c:pt idx="1905">
                  <c:v>0.95299999999999996</c:v>
                </c:pt>
                <c:pt idx="1906">
                  <c:v>0.95350000000000001</c:v>
                </c:pt>
                <c:pt idx="1907">
                  <c:v>0.95400000000000096</c:v>
                </c:pt>
                <c:pt idx="1908">
                  <c:v>0.95450000000000002</c:v>
                </c:pt>
                <c:pt idx="1909">
                  <c:v>0.95499999999999996</c:v>
                </c:pt>
                <c:pt idx="1910">
                  <c:v>0.95550000000000002</c:v>
                </c:pt>
                <c:pt idx="1911">
                  <c:v>0.95600000000000096</c:v>
                </c:pt>
                <c:pt idx="1912">
                  <c:v>0.95650000000000002</c:v>
                </c:pt>
                <c:pt idx="1913">
                  <c:v>0.95699999999999996</c:v>
                </c:pt>
                <c:pt idx="1914">
                  <c:v>0.95750000000000002</c:v>
                </c:pt>
                <c:pt idx="1915">
                  <c:v>0.95800000000000096</c:v>
                </c:pt>
                <c:pt idx="1916">
                  <c:v>0.95850000000000002</c:v>
                </c:pt>
                <c:pt idx="1917">
                  <c:v>0.95899999999999996</c:v>
                </c:pt>
                <c:pt idx="1918">
                  <c:v>0.95950000000000002</c:v>
                </c:pt>
                <c:pt idx="1919">
                  <c:v>0.96000000000000096</c:v>
                </c:pt>
                <c:pt idx="1920">
                  <c:v>0.96050000000000002</c:v>
                </c:pt>
                <c:pt idx="1921">
                  <c:v>0.96099999999999997</c:v>
                </c:pt>
                <c:pt idx="1922">
                  <c:v>0.96150000000000002</c:v>
                </c:pt>
                <c:pt idx="1923">
                  <c:v>0.96200000000000097</c:v>
                </c:pt>
                <c:pt idx="1924">
                  <c:v>0.96250000000000002</c:v>
                </c:pt>
                <c:pt idx="1925">
                  <c:v>0.96299999999999997</c:v>
                </c:pt>
                <c:pt idx="1926">
                  <c:v>0.96350000000000002</c:v>
                </c:pt>
                <c:pt idx="1927">
                  <c:v>0.96400000000000097</c:v>
                </c:pt>
                <c:pt idx="1928">
                  <c:v>0.96450000000000002</c:v>
                </c:pt>
                <c:pt idx="1929">
                  <c:v>0.96499999999999997</c:v>
                </c:pt>
                <c:pt idx="1930">
                  <c:v>0.96550000000000002</c:v>
                </c:pt>
                <c:pt idx="1931">
                  <c:v>0.96600000000000097</c:v>
                </c:pt>
                <c:pt idx="1932">
                  <c:v>0.96650000000000003</c:v>
                </c:pt>
                <c:pt idx="1933">
                  <c:v>0.96699999999999997</c:v>
                </c:pt>
                <c:pt idx="1934">
                  <c:v>0.96750000000000003</c:v>
                </c:pt>
                <c:pt idx="1935">
                  <c:v>0.96800000000000097</c:v>
                </c:pt>
                <c:pt idx="1936">
                  <c:v>0.96850000000000003</c:v>
                </c:pt>
                <c:pt idx="1937">
                  <c:v>0.96899999999999997</c:v>
                </c:pt>
                <c:pt idx="1938">
                  <c:v>0.96950000000000103</c:v>
                </c:pt>
                <c:pt idx="1939">
                  <c:v>0.97000000000000097</c:v>
                </c:pt>
                <c:pt idx="1940">
                  <c:v>0.97050000000000103</c:v>
                </c:pt>
                <c:pt idx="1941">
                  <c:v>0.97099999999999997</c:v>
                </c:pt>
                <c:pt idx="1942">
                  <c:v>0.97150000000000103</c:v>
                </c:pt>
                <c:pt idx="1943">
                  <c:v>0.97200000000000097</c:v>
                </c:pt>
                <c:pt idx="1944">
                  <c:v>0.97250000000000103</c:v>
                </c:pt>
                <c:pt idx="1945">
                  <c:v>0.97299999999999998</c:v>
                </c:pt>
                <c:pt idx="1946">
                  <c:v>0.97350000000000103</c:v>
                </c:pt>
                <c:pt idx="1947">
                  <c:v>0.97400000000000098</c:v>
                </c:pt>
                <c:pt idx="1948">
                  <c:v>0.97450000000000103</c:v>
                </c:pt>
                <c:pt idx="1949">
                  <c:v>0.97499999999999998</c:v>
                </c:pt>
                <c:pt idx="1950">
                  <c:v>0.97550000000000103</c:v>
                </c:pt>
                <c:pt idx="1951">
                  <c:v>0.97600000000000098</c:v>
                </c:pt>
                <c:pt idx="1952">
                  <c:v>0.97650000000000103</c:v>
                </c:pt>
                <c:pt idx="1953">
                  <c:v>0.97699999999999998</c:v>
                </c:pt>
                <c:pt idx="1954">
                  <c:v>0.97750000000000103</c:v>
                </c:pt>
                <c:pt idx="1955">
                  <c:v>0.97800000000000098</c:v>
                </c:pt>
                <c:pt idx="1956">
                  <c:v>0.97850000000000104</c:v>
                </c:pt>
                <c:pt idx="1957">
                  <c:v>0.97899999999999998</c:v>
                </c:pt>
                <c:pt idx="1958">
                  <c:v>0.97950000000000104</c:v>
                </c:pt>
                <c:pt idx="1959">
                  <c:v>0.98000000000000098</c:v>
                </c:pt>
                <c:pt idx="1960">
                  <c:v>0.98050000000000104</c:v>
                </c:pt>
                <c:pt idx="1961">
                  <c:v>0.98099999999999998</c:v>
                </c:pt>
                <c:pt idx="1962">
                  <c:v>0.98150000000000104</c:v>
                </c:pt>
                <c:pt idx="1963">
                  <c:v>0.98200000000000098</c:v>
                </c:pt>
                <c:pt idx="1964">
                  <c:v>0.98250000000000104</c:v>
                </c:pt>
                <c:pt idx="1965">
                  <c:v>0.98299999999999998</c:v>
                </c:pt>
                <c:pt idx="1966">
                  <c:v>0.98350000000000104</c:v>
                </c:pt>
                <c:pt idx="1967">
                  <c:v>0.98400000000000098</c:v>
                </c:pt>
                <c:pt idx="1968">
                  <c:v>0.98450000000000104</c:v>
                </c:pt>
                <c:pt idx="1969">
                  <c:v>0.98499999999999999</c:v>
                </c:pt>
                <c:pt idx="1970">
                  <c:v>0.98550000000000104</c:v>
                </c:pt>
                <c:pt idx="1971">
                  <c:v>0.98600000000000099</c:v>
                </c:pt>
                <c:pt idx="1972">
                  <c:v>0.98650000000000104</c:v>
                </c:pt>
                <c:pt idx="1973">
                  <c:v>0.98699999999999999</c:v>
                </c:pt>
                <c:pt idx="1974">
                  <c:v>0.98750000000000104</c:v>
                </c:pt>
                <c:pt idx="1975">
                  <c:v>0.98800000000000099</c:v>
                </c:pt>
                <c:pt idx="1976">
                  <c:v>0.98850000000000104</c:v>
                </c:pt>
                <c:pt idx="1977">
                  <c:v>0.98899999999999999</c:v>
                </c:pt>
                <c:pt idx="1978">
                  <c:v>0.98950000000000105</c:v>
                </c:pt>
                <c:pt idx="1979">
                  <c:v>0.99000000000000099</c:v>
                </c:pt>
                <c:pt idx="1980">
                  <c:v>0.99050000000000105</c:v>
                </c:pt>
                <c:pt idx="1981">
                  <c:v>0.99099999999999999</c:v>
                </c:pt>
                <c:pt idx="1982">
                  <c:v>0.99150000000000105</c:v>
                </c:pt>
                <c:pt idx="1983">
                  <c:v>0.99200000000000099</c:v>
                </c:pt>
                <c:pt idx="1984">
                  <c:v>0.99250000000000105</c:v>
                </c:pt>
                <c:pt idx="1985">
                  <c:v>0.99299999999999999</c:v>
                </c:pt>
                <c:pt idx="1986">
                  <c:v>0.99350000000000105</c:v>
                </c:pt>
                <c:pt idx="1987">
                  <c:v>0.99400000000000099</c:v>
                </c:pt>
                <c:pt idx="1988">
                  <c:v>0.99450000000000105</c:v>
                </c:pt>
                <c:pt idx="1989">
                  <c:v>0.995</c:v>
                </c:pt>
                <c:pt idx="1990">
                  <c:v>0.99550000000000105</c:v>
                </c:pt>
                <c:pt idx="1991">
                  <c:v>0.996000000000001</c:v>
                </c:pt>
                <c:pt idx="1992">
                  <c:v>0.99650000000000105</c:v>
                </c:pt>
                <c:pt idx="1993">
                  <c:v>0.997</c:v>
                </c:pt>
                <c:pt idx="1994">
                  <c:v>0.99750000000000105</c:v>
                </c:pt>
                <c:pt idx="1995">
                  <c:v>0.998000000000001</c:v>
                </c:pt>
                <c:pt idx="1996">
                  <c:v>0.99850000000000105</c:v>
                </c:pt>
                <c:pt idx="1997">
                  <c:v>0.999</c:v>
                </c:pt>
                <c:pt idx="1998">
                  <c:v>0.99950000000000105</c:v>
                </c:pt>
                <c:pt idx="1999">
                  <c:v>0.99960000000000004</c:v>
                </c:pt>
                <c:pt idx="2000">
                  <c:v>0.99970000000000003</c:v>
                </c:pt>
                <c:pt idx="2001">
                  <c:v>0.99980000000000002</c:v>
                </c:pt>
                <c:pt idx="2002">
                  <c:v>0.99990000000000001</c:v>
                </c:pt>
              </c:numCache>
            </c:numRef>
          </c:yVal>
          <c:smooth val="1"/>
        </c:ser>
        <c:dLbls>
          <c:showLegendKey val="0"/>
          <c:showVal val="0"/>
          <c:showCatName val="0"/>
          <c:showSerName val="0"/>
          <c:showPercent val="0"/>
          <c:showBubbleSize val="0"/>
        </c:dLbls>
        <c:axId val="222653112"/>
        <c:axId val="222653504"/>
      </c:scatterChart>
      <c:valAx>
        <c:axId val="222653112"/>
        <c:scaling>
          <c:logBase val="10"/>
          <c:orientation val="minMax"/>
          <c:max val="1000000000"/>
          <c:min val="1000"/>
        </c:scaling>
        <c:delete val="0"/>
        <c:axPos val="b"/>
        <c:title>
          <c:tx>
            <c:rich>
              <a:bodyPr/>
              <a:lstStyle/>
              <a:p>
                <a:pPr>
                  <a:defRPr/>
                </a:pPr>
                <a:r>
                  <a:rPr lang="en-GB" dirty="0"/>
                  <a:t>Loss size (’000)</a:t>
                </a:r>
              </a:p>
            </c:rich>
          </c:tx>
          <c:layout>
            <c:manualLayout>
              <c:xMode val="edge"/>
              <c:yMode val="edge"/>
              <c:x val="0.41167018201914102"/>
              <c:y val="0.89679016597905381"/>
            </c:manualLayout>
          </c:layout>
          <c:overlay val="0"/>
          <c:spPr>
            <a:noFill/>
            <a:ln w="25400">
              <a:noFill/>
            </a:ln>
          </c:spPr>
        </c:title>
        <c:numFmt formatCode="#,##0" sourceLinked="0"/>
        <c:majorTickMark val="out"/>
        <c:minorTickMark val="none"/>
        <c:tickLblPos val="nextTo"/>
        <c:spPr>
          <a:ln w="3175">
            <a:solidFill>
              <a:srgbClr val="808094"/>
            </a:solidFill>
            <a:prstDash val="solid"/>
          </a:ln>
        </c:spPr>
        <c:txPr>
          <a:bodyPr rot="0" vert="horz"/>
          <a:lstStyle/>
          <a:p>
            <a:pPr>
              <a:defRPr/>
            </a:pPr>
            <a:endParaRPr lang="en-US"/>
          </a:p>
        </c:txPr>
        <c:crossAx val="222653504"/>
        <c:crosses val="autoZero"/>
        <c:crossBetween val="midCat"/>
        <c:dispUnits>
          <c:builtInUnit val="thousands"/>
        </c:dispUnits>
      </c:valAx>
      <c:valAx>
        <c:axId val="222653504"/>
        <c:scaling>
          <c:orientation val="minMax"/>
          <c:max val="1"/>
        </c:scaling>
        <c:delete val="0"/>
        <c:axPos val="l"/>
        <c:title>
          <c:tx>
            <c:rich>
              <a:bodyPr/>
              <a:lstStyle/>
              <a:p>
                <a:pPr>
                  <a:defRPr/>
                </a:pPr>
                <a:r>
                  <a:rPr lang="en-GB" dirty="0"/>
                  <a:t>Probability</a:t>
                </a:r>
              </a:p>
            </c:rich>
          </c:tx>
          <c:layout>
            <c:manualLayout>
              <c:xMode val="edge"/>
              <c:yMode val="edge"/>
              <c:x val="9.66076233075552E-3"/>
              <c:y val="0.3408717370911431"/>
            </c:manualLayout>
          </c:layout>
          <c:overlay val="0"/>
          <c:spPr>
            <a:noFill/>
            <a:ln w="25400">
              <a:noFill/>
            </a:ln>
          </c:spPr>
        </c:title>
        <c:numFmt formatCode="0%" sourceLinked="0"/>
        <c:majorTickMark val="out"/>
        <c:minorTickMark val="none"/>
        <c:tickLblPos val="nextTo"/>
        <c:spPr>
          <a:ln w="9525">
            <a:solidFill>
              <a:srgbClr val="808094"/>
            </a:solidFill>
          </a:ln>
        </c:spPr>
        <c:txPr>
          <a:bodyPr rot="0" vert="horz"/>
          <a:lstStyle/>
          <a:p>
            <a:pPr>
              <a:defRPr/>
            </a:pPr>
            <a:endParaRPr lang="en-US"/>
          </a:p>
        </c:txPr>
        <c:crossAx val="222653112"/>
        <c:crosses val="autoZero"/>
        <c:crossBetween val="midCat"/>
        <c:majorUnit val="0.2"/>
      </c:valAx>
      <c:spPr>
        <a:noFill/>
        <a:ln w="3175">
          <a:noFill/>
        </a:ln>
      </c:spPr>
    </c:plotArea>
    <c:plotVisOnly val="1"/>
    <c:dispBlanksAs val="gap"/>
    <c:showDLblsOverMax val="0"/>
  </c:chart>
  <c:spPr>
    <a:solidFill>
      <a:schemeClr val="bg1"/>
    </a:solidFill>
    <a:ln w="9525">
      <a:solidFill>
        <a:schemeClr val="bg1">
          <a:lumMod val="50000"/>
        </a:schemeClr>
      </a:solidFill>
      <a:prstDash val="dash"/>
    </a:ln>
  </c:spPr>
  <c:txPr>
    <a:bodyPr/>
    <a:lstStyle/>
    <a:p>
      <a:pPr>
        <a:defRPr sz="800" b="0" i="0" u="none" strike="noStrike" baseline="0">
          <a:solidFill>
            <a:srgbClr val="132647"/>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7DC975-A455-47BB-A68D-520EABF783D0}" type="datetimeFigureOut">
              <a:rPr lang="en-US" smtClean="0"/>
              <a:pPr/>
              <a:t>10/18/2017</a:t>
            </a:fld>
            <a:endParaRPr lang="en-US" dirty="0"/>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99B0F9-5275-4FDD-BFE5-B9E6F2FD770F}" type="slidenum">
              <a:rPr lang="en-US" smtClean="0"/>
              <a:pPr/>
              <a:t>‹#›</a:t>
            </a:fld>
            <a:endParaRPr lang="en-US" dirty="0"/>
          </a:p>
        </p:txBody>
      </p:sp>
    </p:spTree>
    <p:extLst>
      <p:ext uri="{BB962C8B-B14F-4D97-AF65-F5344CB8AC3E}">
        <p14:creationId xmlns:p14="http://schemas.microsoft.com/office/powerpoint/2010/main" val="7800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99B0F9-5275-4FDD-BFE5-B9E6F2FD770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581120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99B0F9-5275-4FDD-BFE5-B9E6F2FD770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558074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739775"/>
            <a:ext cx="5337175" cy="3695700"/>
          </a:xfrm>
        </p:spPr>
      </p:sp>
      <p:sp>
        <p:nvSpPr>
          <p:cNvPr id="3" name="Notes Placeholder 2"/>
          <p:cNvSpPr>
            <a:spLocks noGrp="1"/>
          </p:cNvSpPr>
          <p:nvPr>
            <p:ph type="body" idx="1"/>
          </p:nvPr>
        </p:nvSpPr>
        <p:spPr/>
        <p:txBody>
          <a:bodyPr/>
          <a:lstStyle/>
          <a:p>
            <a:pPr lvl="2"/>
            <a:r>
              <a:rPr lang="en-GB" sz="1600" dirty="0" smtClean="0"/>
              <a:t>Bespoke stochastic models combining client’s own data and Willis Towers Watson proprietary industry databases</a:t>
            </a:r>
          </a:p>
          <a:p>
            <a:pPr lvl="2"/>
            <a:endParaRPr lang="en-GB" sz="1600" dirty="0" smtClean="0"/>
          </a:p>
          <a:p>
            <a:pPr lvl="2"/>
            <a:r>
              <a:rPr lang="en-GB" sz="1600" dirty="0" smtClean="0"/>
              <a:t>We build statistical frequency and severity models to simulate the losses that client faces in the next 12 months</a:t>
            </a:r>
          </a:p>
          <a:p>
            <a:pPr lvl="2"/>
            <a:endParaRPr lang="en-GB" sz="1600" dirty="0" smtClean="0"/>
          </a:p>
          <a:p>
            <a:pPr lvl="2"/>
            <a:r>
              <a:rPr lang="en-GB" sz="1600" dirty="0" smtClean="0"/>
              <a:t>Frequency and severity modelling results will be combined and 10,000 loss scenarios simulated</a:t>
            </a:r>
          </a:p>
          <a:p>
            <a:pPr lvl="2"/>
            <a:endParaRPr lang="en-GB" sz="1600" dirty="0" smtClean="0"/>
          </a:p>
          <a:p>
            <a:pPr lvl="2"/>
            <a:r>
              <a:rPr lang="en-GB" sz="1600" dirty="0" smtClean="0"/>
              <a:t>BU retention, captive and insurance strategy will be assessed based on the outputs of the model</a:t>
            </a:r>
          </a:p>
          <a:p>
            <a:pPr marL="0" indent="0">
              <a:buFontTx/>
              <a:buNone/>
            </a:pPr>
            <a:endParaRPr lang="en-GB" dirty="0"/>
          </a:p>
        </p:txBody>
      </p:sp>
      <p:sp>
        <p:nvSpPr>
          <p:cNvPr id="4" name="Slide Number Placeholder 3"/>
          <p:cNvSpPr>
            <a:spLocks noGrp="1"/>
          </p:cNvSpPr>
          <p:nvPr>
            <p:ph type="sldNum" sz="quarter" idx="10"/>
          </p:nvPr>
        </p:nvSpPr>
        <p:spPr/>
        <p:txBody>
          <a:bodyPr/>
          <a:lstStyle/>
          <a:p>
            <a:fld id="{A499B0F9-5275-4FDD-BFE5-B9E6F2FD770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320126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99B0F9-5275-4FDD-BFE5-B9E6F2FD770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007160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lue">
    <p:bg>
      <p:bgPr>
        <a:solidFill>
          <a:srgbClr val="C8D7D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7099300" cy="307777"/>
          </a:xfrm>
        </p:spPr>
        <p:txBody>
          <a:bodyPr>
            <a:noAutofit/>
          </a:bodyPr>
          <a:lstStyle/>
          <a:p>
            <a:r>
              <a:rPr lang="en-US" smtClean="0"/>
              <a:t>Click to edit Master title style</a:t>
            </a:r>
            <a:endParaRPr lang="en-US" dirty="0"/>
          </a:p>
        </p:txBody>
      </p:sp>
      <p:sp>
        <p:nvSpPr>
          <p:cNvPr id="3" name="Date Placeholder 2"/>
          <p:cNvSpPr>
            <a:spLocks noGrp="1"/>
          </p:cNvSpPr>
          <p:nvPr>
            <p:ph type="dt" sz="half" idx="10"/>
          </p:nvPr>
        </p:nvSpPr>
        <p:spPr>
          <a:xfrm>
            <a:off x="7759700" y="457200"/>
            <a:ext cx="1651000" cy="184666"/>
          </a:xfrm>
          <a:prstGeom prst="rect">
            <a:avLst/>
          </a:prstGeom>
        </p:spPr>
        <p:txBody>
          <a:bodyPr lIns="0" tIns="0" rIns="0" bIns="0">
            <a:noAutofit/>
          </a:bodyPr>
          <a:lstStyle>
            <a:lvl1pPr algn="r">
              <a:defRPr sz="1200"/>
            </a:lvl1pPr>
          </a:lstStyle>
          <a:p>
            <a:endParaRPr lang="en-US" dirty="0"/>
          </a:p>
        </p:txBody>
      </p:sp>
      <p:pic>
        <p:nvPicPr>
          <p:cNvPr id="8" name="Picture 7"/>
          <p:cNvPicPr>
            <a:picLocks noChangeAspect="1"/>
          </p:cNvPicPr>
          <p:nvPr userDrawn="1"/>
        </p:nvPicPr>
        <p:blipFill>
          <a:blip r:embed="rId2" cstate="print"/>
          <a:stretch>
            <a:fillRect/>
          </a:stretch>
        </p:blipFill>
        <p:spPr>
          <a:xfrm>
            <a:off x="6367359" y="6195724"/>
            <a:ext cx="3274483" cy="584200"/>
          </a:xfrm>
          <a:prstGeom prst="rect">
            <a:avLst/>
          </a:prstGeom>
        </p:spPr>
      </p:pic>
      <p:sp>
        <p:nvSpPr>
          <p:cNvPr id="9" name="Text Placeholder 2"/>
          <p:cNvSpPr>
            <a:spLocks noGrp="1"/>
          </p:cNvSpPr>
          <p:nvPr>
            <p:ph idx="1" hasCustomPrompt="1"/>
          </p:nvPr>
        </p:nvSpPr>
        <p:spPr>
          <a:xfrm>
            <a:off x="495300" y="804674"/>
            <a:ext cx="7099300" cy="276999"/>
          </a:xfrm>
          <a:prstGeom prst="rect">
            <a:avLst/>
          </a:prstGeom>
        </p:spPr>
        <p:txBody>
          <a:bodyPr vert="horz" wrap="square" lIns="0" tIns="0" rIns="0" bIns="0" rtlCol="0">
            <a:noAutofit/>
          </a:bodyPr>
          <a:lstStyle>
            <a:lvl1pPr>
              <a:defRPr sz="1750" b="0"/>
            </a:lvl1pPr>
          </a:lstStyle>
          <a:p>
            <a:pPr lvl="0"/>
            <a:r>
              <a:rPr lang="en-US" dirty="0" smtClean="0"/>
              <a:t>Click to edit Master text styles</a:t>
            </a:r>
            <a:endParaRPr lang="en-US" dirty="0"/>
          </a:p>
        </p:txBody>
      </p:sp>
      <p:sp>
        <p:nvSpPr>
          <p:cNvPr id="11" name="Freeform 5"/>
          <p:cNvSpPr>
            <a:spLocks/>
          </p:cNvSpPr>
          <p:nvPr userDrawn="1"/>
        </p:nvSpPr>
        <p:spPr bwMode="auto">
          <a:xfrm>
            <a:off x="2180744" y="1522502"/>
            <a:ext cx="4612481" cy="354013"/>
          </a:xfrm>
          <a:custGeom>
            <a:avLst/>
            <a:gdLst>
              <a:gd name="T0" fmla="*/ 0 w 4464"/>
              <a:gd name="T1" fmla="*/ 369 h 369"/>
              <a:gd name="T2" fmla="*/ 0 w 4464"/>
              <a:gd name="T3" fmla="*/ 369 h 369"/>
              <a:gd name="T4" fmla="*/ 4464 w 4464"/>
              <a:gd name="T5" fmla="*/ 369 h 369"/>
              <a:gd name="T6" fmla="*/ 4464 w 4464"/>
              <a:gd name="T7" fmla="*/ 0 h 369"/>
              <a:gd name="T8" fmla="*/ 0 w 4464"/>
              <a:gd name="T9" fmla="*/ 0 h 369"/>
              <a:gd name="T10" fmla="*/ 0 w 4464"/>
              <a:gd name="T11" fmla="*/ 369 h 369"/>
            </a:gdLst>
            <a:ahLst/>
            <a:cxnLst>
              <a:cxn ang="0">
                <a:pos x="T0" y="T1"/>
              </a:cxn>
              <a:cxn ang="0">
                <a:pos x="T2" y="T3"/>
              </a:cxn>
              <a:cxn ang="0">
                <a:pos x="T4" y="T5"/>
              </a:cxn>
              <a:cxn ang="0">
                <a:pos x="T6" y="T7"/>
              </a:cxn>
              <a:cxn ang="0">
                <a:pos x="T8" y="T9"/>
              </a:cxn>
              <a:cxn ang="0">
                <a:pos x="T10" y="T11"/>
              </a:cxn>
            </a:cxnLst>
            <a:rect l="0" t="0" r="r" b="b"/>
            <a:pathLst>
              <a:path w="4464" h="369">
                <a:moveTo>
                  <a:pt x="0" y="369"/>
                </a:moveTo>
                <a:lnTo>
                  <a:pt x="0" y="369"/>
                </a:lnTo>
                <a:lnTo>
                  <a:pt x="4464" y="369"/>
                </a:lnTo>
                <a:lnTo>
                  <a:pt x="4464" y="0"/>
                </a:lnTo>
                <a:lnTo>
                  <a:pt x="0" y="0"/>
                </a:lnTo>
                <a:lnTo>
                  <a:pt x="0" y="36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6"/>
          <p:cNvSpPr>
            <a:spLocks/>
          </p:cNvSpPr>
          <p:nvPr userDrawn="1"/>
        </p:nvSpPr>
        <p:spPr bwMode="auto">
          <a:xfrm>
            <a:off x="495312" y="3013075"/>
            <a:ext cx="1745589" cy="2813050"/>
          </a:xfrm>
          <a:custGeom>
            <a:avLst/>
            <a:gdLst>
              <a:gd name="T0" fmla="*/ 0 w 1689"/>
              <a:gd name="T1" fmla="*/ 2943 h 2943"/>
              <a:gd name="T2" fmla="*/ 0 w 1689"/>
              <a:gd name="T3" fmla="*/ 2943 h 2943"/>
              <a:gd name="T4" fmla="*/ 1689 w 1689"/>
              <a:gd name="T5" fmla="*/ 2943 h 2943"/>
              <a:gd name="T6" fmla="*/ 1689 w 1689"/>
              <a:gd name="T7" fmla="*/ 0 h 2943"/>
              <a:gd name="T8" fmla="*/ 0 w 1689"/>
              <a:gd name="T9" fmla="*/ 0 h 2943"/>
              <a:gd name="T10" fmla="*/ 0 w 1689"/>
              <a:gd name="T11" fmla="*/ 2943 h 2943"/>
            </a:gdLst>
            <a:ahLst/>
            <a:cxnLst>
              <a:cxn ang="0">
                <a:pos x="T0" y="T1"/>
              </a:cxn>
              <a:cxn ang="0">
                <a:pos x="T2" y="T3"/>
              </a:cxn>
              <a:cxn ang="0">
                <a:pos x="T4" y="T5"/>
              </a:cxn>
              <a:cxn ang="0">
                <a:pos x="T6" y="T7"/>
              </a:cxn>
              <a:cxn ang="0">
                <a:pos x="T8" y="T9"/>
              </a:cxn>
              <a:cxn ang="0">
                <a:pos x="T10" y="T11"/>
              </a:cxn>
            </a:cxnLst>
            <a:rect l="0" t="0" r="r" b="b"/>
            <a:pathLst>
              <a:path w="1689" h="2943">
                <a:moveTo>
                  <a:pt x="0" y="2943"/>
                </a:moveTo>
                <a:lnTo>
                  <a:pt x="0" y="2943"/>
                </a:lnTo>
                <a:lnTo>
                  <a:pt x="1689" y="2943"/>
                </a:lnTo>
                <a:lnTo>
                  <a:pt x="1689" y="0"/>
                </a:lnTo>
                <a:lnTo>
                  <a:pt x="0" y="0"/>
                </a:lnTo>
                <a:lnTo>
                  <a:pt x="0" y="2943"/>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7"/>
          <p:cNvSpPr>
            <a:spLocks/>
          </p:cNvSpPr>
          <p:nvPr userDrawn="1"/>
        </p:nvSpPr>
        <p:spPr bwMode="auto">
          <a:xfrm>
            <a:off x="3322637" y="5523002"/>
            <a:ext cx="1164300" cy="303213"/>
          </a:xfrm>
          <a:custGeom>
            <a:avLst/>
            <a:gdLst>
              <a:gd name="T0" fmla="*/ 0 w 1126"/>
              <a:gd name="T1" fmla="*/ 317 h 317"/>
              <a:gd name="T2" fmla="*/ 0 w 1126"/>
              <a:gd name="T3" fmla="*/ 317 h 317"/>
              <a:gd name="T4" fmla="*/ 1126 w 1126"/>
              <a:gd name="T5" fmla="*/ 317 h 317"/>
              <a:gd name="T6" fmla="*/ 1126 w 1126"/>
              <a:gd name="T7" fmla="*/ 0 h 317"/>
              <a:gd name="T8" fmla="*/ 0 w 1126"/>
              <a:gd name="T9" fmla="*/ 0 h 317"/>
              <a:gd name="T10" fmla="*/ 0 w 1126"/>
              <a:gd name="T11" fmla="*/ 317 h 317"/>
            </a:gdLst>
            <a:ahLst/>
            <a:cxnLst>
              <a:cxn ang="0">
                <a:pos x="T0" y="T1"/>
              </a:cxn>
              <a:cxn ang="0">
                <a:pos x="T2" y="T3"/>
              </a:cxn>
              <a:cxn ang="0">
                <a:pos x="T4" y="T5"/>
              </a:cxn>
              <a:cxn ang="0">
                <a:pos x="T6" y="T7"/>
              </a:cxn>
              <a:cxn ang="0">
                <a:pos x="T8" y="T9"/>
              </a:cxn>
              <a:cxn ang="0">
                <a:pos x="T10" y="T11"/>
              </a:cxn>
            </a:cxnLst>
            <a:rect l="0" t="0" r="r" b="b"/>
            <a:pathLst>
              <a:path w="1126" h="317">
                <a:moveTo>
                  <a:pt x="0" y="317"/>
                </a:moveTo>
                <a:lnTo>
                  <a:pt x="0" y="317"/>
                </a:lnTo>
                <a:lnTo>
                  <a:pt x="1126" y="317"/>
                </a:lnTo>
                <a:lnTo>
                  <a:pt x="1126" y="0"/>
                </a:lnTo>
                <a:lnTo>
                  <a:pt x="0" y="0"/>
                </a:lnTo>
                <a:lnTo>
                  <a:pt x="0" y="317"/>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8"/>
          <p:cNvSpPr>
            <a:spLocks/>
          </p:cNvSpPr>
          <p:nvPr userDrawn="1"/>
        </p:nvSpPr>
        <p:spPr bwMode="auto">
          <a:xfrm>
            <a:off x="6218766" y="4086225"/>
            <a:ext cx="1164300" cy="1739900"/>
          </a:xfrm>
          <a:custGeom>
            <a:avLst/>
            <a:gdLst>
              <a:gd name="T0" fmla="*/ 0 w 1126"/>
              <a:gd name="T1" fmla="*/ 1820 h 1820"/>
              <a:gd name="T2" fmla="*/ 0 w 1126"/>
              <a:gd name="T3" fmla="*/ 1820 h 1820"/>
              <a:gd name="T4" fmla="*/ 1126 w 1126"/>
              <a:gd name="T5" fmla="*/ 1820 h 1820"/>
              <a:gd name="T6" fmla="*/ 1126 w 1126"/>
              <a:gd name="T7" fmla="*/ 0 h 1820"/>
              <a:gd name="T8" fmla="*/ 0 w 1126"/>
              <a:gd name="T9" fmla="*/ 0 h 1820"/>
              <a:gd name="T10" fmla="*/ 0 w 1126"/>
              <a:gd name="T11" fmla="*/ 1820 h 1820"/>
            </a:gdLst>
            <a:ahLst/>
            <a:cxnLst>
              <a:cxn ang="0">
                <a:pos x="T0" y="T1"/>
              </a:cxn>
              <a:cxn ang="0">
                <a:pos x="T2" y="T3"/>
              </a:cxn>
              <a:cxn ang="0">
                <a:pos x="T4" y="T5"/>
              </a:cxn>
              <a:cxn ang="0">
                <a:pos x="T6" y="T7"/>
              </a:cxn>
              <a:cxn ang="0">
                <a:pos x="T8" y="T9"/>
              </a:cxn>
              <a:cxn ang="0">
                <a:pos x="T10" y="T11"/>
              </a:cxn>
            </a:cxnLst>
            <a:rect l="0" t="0" r="r" b="b"/>
            <a:pathLst>
              <a:path w="1126" h="1820">
                <a:moveTo>
                  <a:pt x="0" y="1820"/>
                </a:moveTo>
                <a:lnTo>
                  <a:pt x="0" y="1820"/>
                </a:lnTo>
                <a:lnTo>
                  <a:pt x="1126" y="1820"/>
                </a:lnTo>
                <a:lnTo>
                  <a:pt x="1126" y="0"/>
                </a:lnTo>
                <a:lnTo>
                  <a:pt x="0" y="0"/>
                </a:lnTo>
                <a:lnTo>
                  <a:pt x="0" y="182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9"/>
          <p:cNvSpPr>
            <a:spLocks/>
          </p:cNvSpPr>
          <p:nvPr userDrawn="1"/>
        </p:nvSpPr>
        <p:spPr bwMode="auto">
          <a:xfrm>
            <a:off x="4485265" y="3717933"/>
            <a:ext cx="576131" cy="358775"/>
          </a:xfrm>
          <a:custGeom>
            <a:avLst/>
            <a:gdLst>
              <a:gd name="T0" fmla="*/ 0 w 557"/>
              <a:gd name="T1" fmla="*/ 375 h 375"/>
              <a:gd name="T2" fmla="*/ 0 w 557"/>
              <a:gd name="T3" fmla="*/ 375 h 375"/>
              <a:gd name="T4" fmla="*/ 557 w 557"/>
              <a:gd name="T5" fmla="*/ 375 h 375"/>
              <a:gd name="T6" fmla="*/ 557 w 557"/>
              <a:gd name="T7" fmla="*/ 0 h 375"/>
              <a:gd name="T8" fmla="*/ 0 w 557"/>
              <a:gd name="T9" fmla="*/ 0 h 375"/>
              <a:gd name="T10" fmla="*/ 0 w 557"/>
              <a:gd name="T11" fmla="*/ 375 h 375"/>
            </a:gdLst>
            <a:ahLst/>
            <a:cxnLst>
              <a:cxn ang="0">
                <a:pos x="T0" y="T1"/>
              </a:cxn>
              <a:cxn ang="0">
                <a:pos x="T2" y="T3"/>
              </a:cxn>
              <a:cxn ang="0">
                <a:pos x="T4" y="T5"/>
              </a:cxn>
              <a:cxn ang="0">
                <a:pos x="T6" y="T7"/>
              </a:cxn>
              <a:cxn ang="0">
                <a:pos x="T8" y="T9"/>
              </a:cxn>
              <a:cxn ang="0">
                <a:pos x="T10" y="T11"/>
              </a:cxn>
            </a:cxnLst>
            <a:rect l="0" t="0" r="r" b="b"/>
            <a:pathLst>
              <a:path w="557" h="375">
                <a:moveTo>
                  <a:pt x="0" y="375"/>
                </a:moveTo>
                <a:lnTo>
                  <a:pt x="0" y="375"/>
                </a:lnTo>
                <a:lnTo>
                  <a:pt x="557" y="375"/>
                </a:lnTo>
                <a:lnTo>
                  <a:pt x="557" y="0"/>
                </a:lnTo>
                <a:lnTo>
                  <a:pt x="0" y="0"/>
                </a:lnTo>
                <a:lnTo>
                  <a:pt x="0" y="37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10"/>
          <p:cNvSpPr>
            <a:spLocks/>
          </p:cNvSpPr>
          <p:nvPr userDrawn="1"/>
        </p:nvSpPr>
        <p:spPr bwMode="auto">
          <a:xfrm>
            <a:off x="7943718" y="2995613"/>
            <a:ext cx="584729" cy="742950"/>
          </a:xfrm>
          <a:custGeom>
            <a:avLst/>
            <a:gdLst>
              <a:gd name="T0" fmla="*/ 0 w 566"/>
              <a:gd name="T1" fmla="*/ 778 h 778"/>
              <a:gd name="T2" fmla="*/ 0 w 566"/>
              <a:gd name="T3" fmla="*/ 778 h 778"/>
              <a:gd name="T4" fmla="*/ 566 w 566"/>
              <a:gd name="T5" fmla="*/ 778 h 778"/>
              <a:gd name="T6" fmla="*/ 566 w 566"/>
              <a:gd name="T7" fmla="*/ 0 h 778"/>
              <a:gd name="T8" fmla="*/ 0 w 566"/>
              <a:gd name="T9" fmla="*/ 0 h 778"/>
              <a:gd name="T10" fmla="*/ 0 w 566"/>
              <a:gd name="T11" fmla="*/ 778 h 778"/>
            </a:gdLst>
            <a:ahLst/>
            <a:cxnLst>
              <a:cxn ang="0">
                <a:pos x="T0" y="T1"/>
              </a:cxn>
              <a:cxn ang="0">
                <a:pos x="T2" y="T3"/>
              </a:cxn>
              <a:cxn ang="0">
                <a:pos x="T4" y="T5"/>
              </a:cxn>
              <a:cxn ang="0">
                <a:pos x="T6" y="T7"/>
              </a:cxn>
              <a:cxn ang="0">
                <a:pos x="T8" y="T9"/>
              </a:cxn>
              <a:cxn ang="0">
                <a:pos x="T10" y="T11"/>
              </a:cxn>
            </a:cxnLst>
            <a:rect l="0" t="0" r="r" b="b"/>
            <a:pathLst>
              <a:path w="566" h="778">
                <a:moveTo>
                  <a:pt x="0" y="778"/>
                </a:moveTo>
                <a:lnTo>
                  <a:pt x="0" y="778"/>
                </a:lnTo>
                <a:lnTo>
                  <a:pt x="566" y="778"/>
                </a:lnTo>
                <a:lnTo>
                  <a:pt x="566" y="0"/>
                </a:lnTo>
                <a:lnTo>
                  <a:pt x="0" y="0"/>
                </a:lnTo>
                <a:lnTo>
                  <a:pt x="0" y="778"/>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1"/>
          <p:cNvSpPr>
            <a:spLocks/>
          </p:cNvSpPr>
          <p:nvPr userDrawn="1"/>
        </p:nvSpPr>
        <p:spPr bwMode="auto">
          <a:xfrm>
            <a:off x="8549085" y="1522502"/>
            <a:ext cx="873654" cy="354013"/>
          </a:xfrm>
          <a:custGeom>
            <a:avLst/>
            <a:gdLst>
              <a:gd name="T0" fmla="*/ 0 w 844"/>
              <a:gd name="T1" fmla="*/ 369 h 369"/>
              <a:gd name="T2" fmla="*/ 0 w 844"/>
              <a:gd name="T3" fmla="*/ 369 h 369"/>
              <a:gd name="T4" fmla="*/ 844 w 844"/>
              <a:gd name="T5" fmla="*/ 369 h 369"/>
              <a:gd name="T6" fmla="*/ 844 w 844"/>
              <a:gd name="T7" fmla="*/ 0 h 369"/>
              <a:gd name="T8" fmla="*/ 0 w 844"/>
              <a:gd name="T9" fmla="*/ 0 h 369"/>
              <a:gd name="T10" fmla="*/ 0 w 844"/>
              <a:gd name="T11" fmla="*/ 369 h 369"/>
            </a:gdLst>
            <a:ahLst/>
            <a:cxnLst>
              <a:cxn ang="0">
                <a:pos x="T0" y="T1"/>
              </a:cxn>
              <a:cxn ang="0">
                <a:pos x="T2" y="T3"/>
              </a:cxn>
              <a:cxn ang="0">
                <a:pos x="T4" y="T5"/>
              </a:cxn>
              <a:cxn ang="0">
                <a:pos x="T6" y="T7"/>
              </a:cxn>
              <a:cxn ang="0">
                <a:pos x="T8" y="T9"/>
              </a:cxn>
              <a:cxn ang="0">
                <a:pos x="T10" y="T11"/>
              </a:cxn>
            </a:cxnLst>
            <a:rect l="0" t="0" r="r" b="b"/>
            <a:pathLst>
              <a:path w="844" h="369">
                <a:moveTo>
                  <a:pt x="0" y="369"/>
                </a:moveTo>
                <a:lnTo>
                  <a:pt x="0" y="369"/>
                </a:lnTo>
                <a:lnTo>
                  <a:pt x="844" y="369"/>
                </a:lnTo>
                <a:lnTo>
                  <a:pt x="844" y="0"/>
                </a:lnTo>
                <a:lnTo>
                  <a:pt x="0" y="0"/>
                </a:lnTo>
                <a:lnTo>
                  <a:pt x="0" y="36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ooter Placeholder 3 Copyright"/>
          <p:cNvSpPr>
            <a:spLocks noGrp="1"/>
          </p:cNvSpPr>
          <p:nvPr>
            <p:ph type="ftr" sz="quarter" idx="11"/>
          </p:nvPr>
        </p:nvSpPr>
        <p:spPr>
          <a:xfrm>
            <a:off x="495307" y="6400889"/>
            <a:ext cx="5717674" cy="92333"/>
          </a:xfrm>
        </p:spPr>
        <p:txBody>
          <a:bodyPr/>
          <a:lstStyle/>
          <a:p>
            <a:r>
              <a:rPr lang="en-GB" smtClean="0"/>
              <a:t>© 2016 </a:t>
            </a:r>
            <a:r>
              <a:rPr lang="en-GB" dirty="0" smtClean="0"/>
              <a:t>Willis Towers Watson. All rights reserved.</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2083E393-C0BF-4ED8-8545-7E4C90AFF831}" type="slidenum">
              <a:rPr lang="en-US" smtClean="0"/>
              <a:pPr/>
              <a:t>‹#›</a:t>
            </a:fld>
            <a:endParaRPr lang="en-US" dirty="0"/>
          </a:p>
        </p:txBody>
      </p:sp>
      <p:sp>
        <p:nvSpPr>
          <p:cNvPr id="8" name="Text Placeholder 12"/>
          <p:cNvSpPr>
            <a:spLocks noGrp="1"/>
          </p:cNvSpPr>
          <p:nvPr>
            <p:ph type="body" sz="quarter" idx="13"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sp>
        <p:nvSpPr>
          <p:cNvPr id="10" name="Content Placeholder 2"/>
          <p:cNvSpPr>
            <a:spLocks noGrp="1"/>
          </p:cNvSpPr>
          <p:nvPr>
            <p:ph idx="1"/>
          </p:nvPr>
        </p:nvSpPr>
        <p:spPr>
          <a:xfrm>
            <a:off x="495300" y="1524000"/>
            <a:ext cx="8915400" cy="4572000"/>
          </a:xfrm>
        </p:spPr>
        <p:txBody>
          <a:bodyPr/>
          <a:lstStyle>
            <a:lvl5pPr>
              <a:defRPr baseline="0"/>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7231622" y="6300305"/>
            <a:ext cx="1931428" cy="347429"/>
          </a:xfrm>
          <a:prstGeom prst="rect">
            <a:avLst/>
          </a:prstGeom>
        </p:spPr>
      </p:pic>
      <p:sp>
        <p:nvSpPr>
          <p:cNvPr id="9" name="Rectangle 8"/>
          <p:cNvSpPr/>
          <p:nvPr userDrawn="1"/>
        </p:nvSpPr>
        <p:spPr>
          <a:xfrm>
            <a:off x="7120604" y="0"/>
            <a:ext cx="2278380" cy="230400"/>
          </a:xfrm>
          <a:prstGeom prst="rect">
            <a:avLst/>
          </a:prstGeom>
          <a:solidFill>
            <a:srgbClr val="702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smtClean="0">
                <a:solidFill>
                  <a:schemeClr val="bg1"/>
                </a:solidFill>
              </a:rPr>
              <a:t>BREADCRUMB (OPTIONAL)</a:t>
            </a:r>
            <a:endParaRPr lang="en-GB" sz="1000" b="1" dirty="0">
              <a:solidFill>
                <a:schemeClr val="bg1"/>
              </a:solidFill>
            </a:endParaRPr>
          </a:p>
        </p:txBody>
      </p:sp>
      <p:sp>
        <p:nvSpPr>
          <p:cNvPr id="12" name="Footer Placeholder 4 Copyright"/>
          <p:cNvSpPr>
            <a:spLocks noGrp="1"/>
          </p:cNvSpPr>
          <p:nvPr>
            <p:ph type="ftr" sz="quarter" idx="3"/>
          </p:nvPr>
        </p:nvSpPr>
        <p:spPr>
          <a:xfrm>
            <a:off x="495307" y="6400889"/>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t>© 2016 </a:t>
            </a:r>
            <a:r>
              <a:rPr lang="en-GB" dirty="0" smtClean="0"/>
              <a:t>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2473639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2083E393-C0BF-4ED8-8545-7E4C90AFF831}" type="slidenum">
              <a:rPr lang="en-US" smtClean="0"/>
              <a:pPr/>
              <a:t>‹#›</a:t>
            </a:fld>
            <a:endParaRPr lang="en-US" dirty="0"/>
          </a:p>
        </p:txBody>
      </p:sp>
      <p:sp>
        <p:nvSpPr>
          <p:cNvPr id="9" name="Text Placeholder 12"/>
          <p:cNvSpPr>
            <a:spLocks noGrp="1"/>
          </p:cNvSpPr>
          <p:nvPr>
            <p:ph type="body" sz="quarter" idx="13"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sp>
        <p:nvSpPr>
          <p:cNvPr id="8" name="Content Placeholder 2"/>
          <p:cNvSpPr>
            <a:spLocks noGrp="1"/>
          </p:cNvSpPr>
          <p:nvPr>
            <p:ph idx="1"/>
          </p:nvPr>
        </p:nvSpPr>
        <p:spPr>
          <a:xfrm>
            <a:off x="495300" y="1524000"/>
            <a:ext cx="8915400" cy="4572000"/>
          </a:xfrm>
        </p:spPr>
        <p:txBody>
          <a:bodyPr/>
          <a:lstStyle>
            <a:lvl3pPr marL="233363" indent="-233363">
              <a:buFont typeface="+mj-lt"/>
              <a:buAutoNum type="arabicPeriod"/>
              <a:defRPr/>
            </a:lvl3pPr>
            <a:lvl5pPr>
              <a:defRPr baseline="0"/>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stretch>
            <a:fillRect/>
          </a:stretch>
        </p:blipFill>
        <p:spPr>
          <a:xfrm>
            <a:off x="7231622" y="6300305"/>
            <a:ext cx="1931428" cy="347429"/>
          </a:xfrm>
          <a:prstGeom prst="rect">
            <a:avLst/>
          </a:prstGeom>
        </p:spPr>
      </p:pic>
      <p:sp>
        <p:nvSpPr>
          <p:cNvPr id="12" name="Footer Placeholder 4 Copyright"/>
          <p:cNvSpPr>
            <a:spLocks noGrp="1"/>
          </p:cNvSpPr>
          <p:nvPr>
            <p:ph type="ftr" sz="quarter" idx="3"/>
          </p:nvPr>
        </p:nvSpPr>
        <p:spPr>
          <a:xfrm>
            <a:off x="495307" y="6400889"/>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t>© 2016 </a:t>
            </a:r>
            <a:r>
              <a:rPr lang="en-GB" dirty="0" smtClean="0"/>
              <a:t>Willis Towers Watson. All rights reserved. Proprietary and Confidential. For Willis Towers Watson and Willis Towers Watson client use only.</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2083E393-C0BF-4ED8-8545-7E4C90AFF831}" type="slidenum">
              <a:rPr lang="en-US" smtClean="0"/>
              <a:pPr/>
              <a:t>‹#›</a:t>
            </a:fld>
            <a:endParaRPr lang="en-US" dirty="0"/>
          </a:p>
        </p:txBody>
      </p:sp>
      <p:sp>
        <p:nvSpPr>
          <p:cNvPr id="7" name="Content Placeholder 6"/>
          <p:cNvSpPr>
            <a:spLocks noGrp="1"/>
          </p:cNvSpPr>
          <p:nvPr>
            <p:ph sz="quarter" idx="13"/>
          </p:nvPr>
        </p:nvSpPr>
        <p:spPr>
          <a:xfrm>
            <a:off x="495300" y="1524000"/>
            <a:ext cx="5283200" cy="4572000"/>
          </a:xfrm>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6"/>
          </p:nvPr>
        </p:nvSpPr>
        <p:spPr>
          <a:xfrm>
            <a:off x="5943600" y="1219200"/>
            <a:ext cx="3467100" cy="4038600"/>
          </a:xfrm>
          <a:solidFill>
            <a:srgbClr val="D8D7DF"/>
          </a:solidFill>
        </p:spPr>
        <p:txBody>
          <a:bodyPr/>
          <a:lstStyle/>
          <a:p>
            <a:pPr lvl="0"/>
            <a:r>
              <a:rPr lang="en-US" smtClean="0"/>
              <a:t>Click to edit Master text styles</a:t>
            </a:r>
          </a:p>
        </p:txBody>
      </p:sp>
      <p:sp>
        <p:nvSpPr>
          <p:cNvPr id="14" name="Text Placeholder 13"/>
          <p:cNvSpPr>
            <a:spLocks noGrp="1"/>
          </p:cNvSpPr>
          <p:nvPr>
            <p:ph type="body" sz="quarter" idx="17"/>
          </p:nvPr>
        </p:nvSpPr>
        <p:spPr>
          <a:xfrm>
            <a:off x="6273800" y="1524000"/>
            <a:ext cx="2806700" cy="3429000"/>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200"/>
            </a:lvl2pPr>
          </a:lstStyle>
          <a:p>
            <a:pPr lvl="0"/>
            <a:r>
              <a:rPr lang="en-US" smtClean="0"/>
              <a:t>Click to edit Master text styles</a:t>
            </a:r>
          </a:p>
          <a:p>
            <a:pPr lvl="1"/>
            <a:r>
              <a:rPr lang="en-US" smtClean="0"/>
              <a:t>Second level</a:t>
            </a:r>
          </a:p>
        </p:txBody>
      </p:sp>
      <p:sp>
        <p:nvSpPr>
          <p:cNvPr id="11" name="Text Placeholder 12"/>
          <p:cNvSpPr>
            <a:spLocks noGrp="1"/>
          </p:cNvSpPr>
          <p:nvPr>
            <p:ph type="body" sz="quarter" idx="18"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9" name="Straight Connector 8"/>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7231622" y="6300305"/>
            <a:ext cx="1931428" cy="347429"/>
          </a:xfrm>
          <a:prstGeom prst="rect">
            <a:avLst/>
          </a:prstGeom>
        </p:spPr>
      </p:pic>
      <p:sp>
        <p:nvSpPr>
          <p:cNvPr id="13" name="Footer Placeholder 4 Copyright"/>
          <p:cNvSpPr>
            <a:spLocks noGrp="1"/>
          </p:cNvSpPr>
          <p:nvPr>
            <p:ph type="ftr" sz="quarter" idx="3"/>
          </p:nvPr>
        </p:nvSpPr>
        <p:spPr>
          <a:xfrm>
            <a:off x="495307" y="6400889"/>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t>© 2016 </a:t>
            </a:r>
            <a:r>
              <a:rPr lang="en-GB" dirty="0" smtClean="0"/>
              <a:t>Willis Towers Watson. All rights reserved. Proprietary and Confidential. For Willis Towers Watson and Willis Towers Watson client use only.</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2083E393-C0BF-4ED8-8545-7E4C90AFF831}" type="slidenum">
              <a:rPr lang="en-US" smtClean="0"/>
              <a:pPr/>
              <a:t>‹#›</a:t>
            </a:fld>
            <a:endParaRPr lang="en-US" dirty="0"/>
          </a:p>
        </p:txBody>
      </p:sp>
      <p:sp>
        <p:nvSpPr>
          <p:cNvPr id="7" name="Content Placeholder 6"/>
          <p:cNvSpPr>
            <a:spLocks noGrp="1"/>
          </p:cNvSpPr>
          <p:nvPr>
            <p:ph sz="quarter" idx="13"/>
          </p:nvPr>
        </p:nvSpPr>
        <p:spPr>
          <a:xfrm>
            <a:off x="495300" y="1524000"/>
            <a:ext cx="4292600" cy="4572000"/>
          </a:xfrm>
        </p:spPr>
        <p:txBody>
          <a:bodyPr/>
          <a:lstStyle>
            <a:lvl5pPr>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4"/>
          </p:nvPr>
        </p:nvSpPr>
        <p:spPr>
          <a:xfrm>
            <a:off x="5035550" y="1524000"/>
            <a:ext cx="437515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2"/>
          <p:cNvSpPr>
            <a:spLocks noGrp="1"/>
          </p:cNvSpPr>
          <p:nvPr>
            <p:ph type="body" sz="quarter" idx="15"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8" name="Straight Connector 7"/>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7231622" y="6300305"/>
            <a:ext cx="1931428" cy="347429"/>
          </a:xfrm>
          <a:prstGeom prst="rect">
            <a:avLst/>
          </a:prstGeom>
        </p:spPr>
      </p:pic>
      <p:sp>
        <p:nvSpPr>
          <p:cNvPr id="12" name="Footer Placeholder 4 Copyright"/>
          <p:cNvSpPr>
            <a:spLocks noGrp="1"/>
          </p:cNvSpPr>
          <p:nvPr>
            <p:ph type="ftr" sz="quarter" idx="3"/>
          </p:nvPr>
        </p:nvSpPr>
        <p:spPr>
          <a:xfrm>
            <a:off x="495307" y="6400889"/>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t>© 2016 </a:t>
            </a:r>
            <a:r>
              <a:rPr lang="en-GB" dirty="0" smtClean="0"/>
              <a:t>Willis Towers Watson. All rights reserved. Proprietary and Confidential. For Willis Towers Watson and Willis Towers Watson client use only.</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2083E393-C0BF-4ED8-8545-7E4C90AFF831}" type="slidenum">
              <a:rPr lang="en-US" smtClean="0"/>
              <a:pPr/>
              <a:t>‹#›</a:t>
            </a:fld>
            <a:endParaRPr lang="en-US" dirty="0"/>
          </a:p>
        </p:txBody>
      </p:sp>
      <p:sp>
        <p:nvSpPr>
          <p:cNvPr id="8" name="Text Placeholder 7"/>
          <p:cNvSpPr>
            <a:spLocks noGrp="1"/>
          </p:cNvSpPr>
          <p:nvPr>
            <p:ph type="body" sz="quarter" idx="16" hasCustomPrompt="1"/>
          </p:nvPr>
        </p:nvSpPr>
        <p:spPr>
          <a:xfrm>
            <a:off x="495300" y="1524000"/>
            <a:ext cx="8915400" cy="4572000"/>
          </a:xfrm>
        </p:spPr>
        <p:txBody>
          <a:bodyPr/>
          <a:lstStyle>
            <a:lvl1pPr>
              <a:lnSpc>
                <a:spcPts val="4400"/>
              </a:lnSpc>
              <a:spcBef>
                <a:spcPts val="0"/>
              </a:spcBef>
              <a:spcAft>
                <a:spcPts val="0"/>
              </a:spcAft>
              <a:defRPr sz="3900" b="0" i="0" baseline="0"/>
            </a:lvl1pPr>
          </a:lstStyle>
          <a:p>
            <a:pPr lvl="0"/>
            <a:r>
              <a:rPr lang="en-US" dirty="0" smtClean="0"/>
              <a:t>“Click to edit Master text styles</a:t>
            </a:r>
          </a:p>
        </p:txBody>
      </p:sp>
      <p:sp>
        <p:nvSpPr>
          <p:cNvPr id="9" name="Text Placeholder 12"/>
          <p:cNvSpPr>
            <a:spLocks noGrp="1"/>
          </p:cNvSpPr>
          <p:nvPr>
            <p:ph type="body" sz="quarter" idx="13"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7" name="Straight Connector 6"/>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7231622" y="6300305"/>
            <a:ext cx="1931428" cy="347429"/>
          </a:xfrm>
          <a:prstGeom prst="rect">
            <a:avLst/>
          </a:prstGeom>
        </p:spPr>
      </p:pic>
      <p:sp>
        <p:nvSpPr>
          <p:cNvPr id="11" name="Footer Placeholder 4 Copyright"/>
          <p:cNvSpPr>
            <a:spLocks noGrp="1"/>
          </p:cNvSpPr>
          <p:nvPr>
            <p:ph type="ftr" sz="quarter" idx="3"/>
          </p:nvPr>
        </p:nvSpPr>
        <p:spPr>
          <a:xfrm>
            <a:off x="495307" y="6400889"/>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t>© 2016 </a:t>
            </a:r>
            <a:r>
              <a:rPr lang="en-GB" dirty="0" smtClean="0"/>
              <a:t>Willis Towers Watson. All rights reserved. Proprietary and Confidential. For Willis Towers Watson and Willis Towers Watson client use only.</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2083E393-C0BF-4ED8-8545-7E4C90AFF831}" type="slidenum">
              <a:rPr lang="en-US" smtClean="0"/>
              <a:pPr/>
              <a:t>‹#›</a:t>
            </a:fld>
            <a:endParaRPr lang="en-US" dirty="0"/>
          </a:p>
        </p:txBody>
      </p:sp>
      <p:sp>
        <p:nvSpPr>
          <p:cNvPr id="7" name="Text Placeholder 12"/>
          <p:cNvSpPr>
            <a:spLocks noGrp="1"/>
          </p:cNvSpPr>
          <p:nvPr>
            <p:ph type="body" sz="quarter" idx="13"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6" name="Straight Connector 5"/>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stretch>
            <a:fillRect/>
          </a:stretch>
        </p:blipFill>
        <p:spPr>
          <a:xfrm>
            <a:off x="7231622" y="6300305"/>
            <a:ext cx="1931428" cy="347429"/>
          </a:xfrm>
          <a:prstGeom prst="rect">
            <a:avLst/>
          </a:prstGeom>
        </p:spPr>
      </p:pic>
      <p:sp>
        <p:nvSpPr>
          <p:cNvPr id="9" name="Footer Placeholder 4 Copyright"/>
          <p:cNvSpPr>
            <a:spLocks noGrp="1"/>
          </p:cNvSpPr>
          <p:nvPr>
            <p:ph type="ftr" sz="quarter" idx="3"/>
          </p:nvPr>
        </p:nvSpPr>
        <p:spPr>
          <a:xfrm>
            <a:off x="495307" y="6400889"/>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t>© 2016 </a:t>
            </a:r>
            <a:r>
              <a:rPr lang="en-GB" dirty="0" smtClean="0"/>
              <a:t>Willis Towers Watson. All rights reserved. Proprietary and Confidential. For Willis Towers Watson and Willis Towers Watson client use only.</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83E393-C0BF-4ED8-8545-7E4C90AFF831}" type="slidenum">
              <a:rPr lang="en-US" smtClean="0"/>
              <a:pPr/>
              <a:t>‹#›</a:t>
            </a:fld>
            <a:endParaRPr lang="en-US" dirty="0"/>
          </a:p>
        </p:txBody>
      </p:sp>
      <p:cxnSp>
        <p:nvCxnSpPr>
          <p:cNvPr id="5" name="Straight Connector 4"/>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stretch>
            <a:fillRect/>
          </a:stretch>
        </p:blipFill>
        <p:spPr>
          <a:xfrm>
            <a:off x="7231622" y="6300305"/>
            <a:ext cx="1931428" cy="347429"/>
          </a:xfrm>
          <a:prstGeom prst="rect">
            <a:avLst/>
          </a:prstGeom>
        </p:spPr>
      </p:pic>
      <p:sp>
        <p:nvSpPr>
          <p:cNvPr id="7" name="Footer Placeholder 4 Copyright"/>
          <p:cNvSpPr>
            <a:spLocks noGrp="1"/>
          </p:cNvSpPr>
          <p:nvPr>
            <p:ph type="ftr" sz="quarter" idx="3"/>
          </p:nvPr>
        </p:nvSpPr>
        <p:spPr>
          <a:xfrm>
            <a:off x="495307" y="6400889"/>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t>© 2016 </a:t>
            </a:r>
            <a:r>
              <a:rPr lang="en-GB" dirty="0" smtClean="0"/>
              <a:t>Willis Towers Watson. All rights reserved. Proprietary and Confidential. For Willis Towers Watson and Willis Towers Watson client use only.</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w image title slide-B">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6280484"/>
            <a:ext cx="9906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p:cNvSpPr>
            <a:spLocks noGrp="1"/>
          </p:cNvSpPr>
          <p:nvPr>
            <p:ph type="title" hasCustomPrompt="1"/>
          </p:nvPr>
        </p:nvSpPr>
        <p:spPr>
          <a:xfrm>
            <a:off x="594360" y="516840"/>
            <a:ext cx="5236904" cy="367749"/>
          </a:xfrm>
        </p:spPr>
        <p:txBody>
          <a:bodyPr>
            <a:noAutofit/>
          </a:bodyPr>
          <a:lstStyle>
            <a:lvl1pPr>
              <a:lnSpc>
                <a:spcPts val="2300"/>
              </a:lnSpc>
              <a:defRPr/>
            </a:lvl1pPr>
          </a:lstStyle>
          <a:p>
            <a:r>
              <a:rPr lang="en-US" dirty="0" smtClean="0"/>
              <a:t>Click to add presentation title </a:t>
            </a:r>
            <a:endParaRPr lang="en-US" dirty="0"/>
          </a:p>
        </p:txBody>
      </p:sp>
      <p:sp>
        <p:nvSpPr>
          <p:cNvPr id="4" name="Footer Placeholder 3 Copyright"/>
          <p:cNvSpPr>
            <a:spLocks noGrp="1"/>
          </p:cNvSpPr>
          <p:nvPr>
            <p:ph type="ftr" sz="quarter" idx="11"/>
          </p:nvPr>
        </p:nvSpPr>
        <p:spPr/>
        <p:txBody>
          <a:bodyPr/>
          <a:lstStyle/>
          <a:p>
            <a:r>
              <a:rPr lang="en-GB" smtClean="0">
                <a:solidFill>
                  <a:prstClr val="black"/>
                </a:solidFill>
              </a:rPr>
              <a:t>© 2016 </a:t>
            </a:r>
            <a:r>
              <a:rPr lang="en-GB" dirty="0" smtClean="0">
                <a:solidFill>
                  <a:prstClr val="black"/>
                </a:solidFill>
              </a:rPr>
              <a:t>Willis Towers Watson. All rights reserved.</a:t>
            </a:r>
            <a:endParaRPr lang="en-US" dirty="0">
              <a:solidFill>
                <a:prstClr val="black"/>
              </a:solidFill>
            </a:endParaRPr>
          </a:p>
        </p:txBody>
      </p:sp>
      <p:pic>
        <p:nvPicPr>
          <p:cNvPr id="15" name="Picture 14"/>
          <p:cNvPicPr>
            <a:picLocks noChangeAspect="1"/>
          </p:cNvPicPr>
          <p:nvPr userDrawn="1"/>
        </p:nvPicPr>
        <p:blipFill>
          <a:blip r:embed="rId2" cstate="print"/>
          <a:stretch>
            <a:fillRect/>
          </a:stretch>
        </p:blipFill>
        <p:spPr>
          <a:xfrm>
            <a:off x="6367359" y="6195724"/>
            <a:ext cx="3274483" cy="584200"/>
          </a:xfrm>
          <a:prstGeom prst="rect">
            <a:avLst/>
          </a:prstGeom>
        </p:spPr>
      </p:pic>
      <p:sp>
        <p:nvSpPr>
          <p:cNvPr id="22" name="Text Placeholder 21"/>
          <p:cNvSpPr>
            <a:spLocks noGrp="1"/>
          </p:cNvSpPr>
          <p:nvPr>
            <p:ph type="body" sz="quarter" idx="15" hasCustomPrompt="1"/>
          </p:nvPr>
        </p:nvSpPr>
        <p:spPr>
          <a:xfrm>
            <a:off x="594360" y="943046"/>
            <a:ext cx="5236904" cy="365760"/>
          </a:xfrm>
        </p:spPr>
        <p:txBody>
          <a:bodyPr/>
          <a:lstStyle>
            <a:lvl1pPr>
              <a:lnSpc>
                <a:spcPts val="1900"/>
              </a:lnSpc>
              <a:spcAft>
                <a:spcPts val="0"/>
              </a:spcAft>
              <a:defRPr sz="1700" b="0" baseline="0"/>
            </a:lvl1pPr>
          </a:lstStyle>
          <a:p>
            <a:pPr lvl="0"/>
            <a:r>
              <a:rPr lang="en-US" dirty="0" smtClean="0"/>
              <a:t>Click to add subhead</a:t>
            </a:r>
          </a:p>
        </p:txBody>
      </p:sp>
      <p:sp>
        <p:nvSpPr>
          <p:cNvPr id="24" name="Text Placeholder 23"/>
          <p:cNvSpPr>
            <a:spLocks noGrp="1"/>
          </p:cNvSpPr>
          <p:nvPr>
            <p:ph type="body" sz="quarter" idx="16" hasCustomPrompt="1"/>
          </p:nvPr>
        </p:nvSpPr>
        <p:spPr>
          <a:xfrm>
            <a:off x="6895392" y="3393651"/>
            <a:ext cx="2081282" cy="263951"/>
          </a:xfrm>
        </p:spPr>
        <p:txBody>
          <a:bodyPr anchor="t" anchorCtr="0"/>
          <a:lstStyle>
            <a:lvl1pPr>
              <a:defRPr sz="1200" b="0" baseline="0"/>
            </a:lvl1pPr>
          </a:lstStyle>
          <a:p>
            <a:pPr lvl="0"/>
            <a:r>
              <a:rPr lang="en-US" dirty="0" smtClean="0"/>
              <a:t>Insert date</a:t>
            </a:r>
            <a:endParaRPr lang="en-US" dirty="0"/>
          </a:p>
        </p:txBody>
      </p:sp>
      <p:sp>
        <p:nvSpPr>
          <p:cNvPr id="26" name="Text Placeholder 25"/>
          <p:cNvSpPr>
            <a:spLocks noGrp="1"/>
          </p:cNvSpPr>
          <p:nvPr>
            <p:ph type="body" sz="quarter" idx="17" hasCustomPrompt="1"/>
          </p:nvPr>
        </p:nvSpPr>
        <p:spPr>
          <a:xfrm>
            <a:off x="2779805" y="4672125"/>
            <a:ext cx="5993130" cy="320040"/>
          </a:xfrm>
        </p:spPr>
        <p:txBody>
          <a:bodyPr/>
          <a:lstStyle>
            <a:lvl1pPr>
              <a:defRPr b="0"/>
            </a:lvl1pPr>
          </a:lstStyle>
          <a:p>
            <a:pPr lvl="0"/>
            <a:r>
              <a:rPr lang="en-US" dirty="0" smtClean="0"/>
              <a:t>Click to add company name</a:t>
            </a:r>
          </a:p>
        </p:txBody>
      </p:sp>
      <p:sp>
        <p:nvSpPr>
          <p:cNvPr id="32" name="Content Placeholder 31"/>
          <p:cNvSpPr>
            <a:spLocks noGrp="1"/>
          </p:cNvSpPr>
          <p:nvPr>
            <p:ph sz="quarter" idx="18" hasCustomPrompt="1"/>
          </p:nvPr>
        </p:nvSpPr>
        <p:spPr>
          <a:xfrm>
            <a:off x="2779805" y="5045627"/>
            <a:ext cx="5993130" cy="320040"/>
          </a:xfrm>
        </p:spPr>
        <p:txBody>
          <a:bodyPr/>
          <a:lstStyle>
            <a:lvl1pPr>
              <a:defRPr b="0"/>
            </a:lvl1pPr>
          </a:lstStyle>
          <a:p>
            <a:pPr lvl="0"/>
            <a:r>
              <a:rPr lang="en-US" dirty="0" smtClean="0"/>
              <a:t>Click to add presenter name</a:t>
            </a:r>
          </a:p>
        </p:txBody>
      </p:sp>
    </p:spTree>
    <p:extLst>
      <p:ext uri="{BB962C8B-B14F-4D97-AF65-F5344CB8AC3E}">
        <p14:creationId xmlns:p14="http://schemas.microsoft.com/office/powerpoint/2010/main" val="8271530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Blue">
    <p:bg>
      <p:bgPr>
        <a:solidFill>
          <a:srgbClr val="C8D7DF"/>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13" name="Text Placeholder 12"/>
          <p:cNvSpPr>
            <a:spLocks noGrp="1"/>
          </p:cNvSpPr>
          <p:nvPr>
            <p:ph type="body" sz="quarter" idx="13" hasCustomPrompt="1"/>
          </p:nvPr>
        </p:nvSpPr>
        <p:spPr>
          <a:xfrm>
            <a:off x="495300" y="1872370"/>
            <a:ext cx="4870450" cy="337433"/>
          </a:xfrm>
        </p:spPr>
        <p:txBody>
          <a:bodyPr>
            <a:noAutofit/>
          </a:bodyPr>
          <a:lstStyle>
            <a:lvl1pPr>
              <a:defRPr sz="1800" b="0">
                <a:solidFill>
                  <a:schemeClr val="tx1"/>
                </a:solidFill>
              </a:defRPr>
            </a:lvl1pPr>
          </a:lstStyle>
          <a:p>
            <a:pPr lvl="0"/>
            <a:r>
              <a:rPr lang="en-US" dirty="0" smtClean="0"/>
              <a:t>Subheading here</a:t>
            </a:r>
            <a:endParaRPr lang="en-US" dirty="0"/>
          </a:p>
        </p:txBody>
      </p:sp>
      <p:pic>
        <p:nvPicPr>
          <p:cNvPr id="11" name="Picture 10"/>
          <p:cNvPicPr>
            <a:picLocks noChangeAspect="1"/>
          </p:cNvPicPr>
          <p:nvPr userDrawn="1"/>
        </p:nvPicPr>
        <p:blipFill>
          <a:blip r:embed="rId2" cstate="print"/>
          <a:stretch>
            <a:fillRect/>
          </a:stretch>
        </p:blipFill>
        <p:spPr>
          <a:xfrm>
            <a:off x="7231385" y="6300305"/>
            <a:ext cx="1931428" cy="347429"/>
          </a:xfrm>
          <a:prstGeom prst="rect">
            <a:avLst/>
          </a:prstGeom>
        </p:spPr>
      </p:pic>
      <p:sp>
        <p:nvSpPr>
          <p:cNvPr id="9" name="Title 1"/>
          <p:cNvSpPr>
            <a:spLocks noGrp="1"/>
          </p:cNvSpPr>
          <p:nvPr>
            <p:ph type="title"/>
          </p:nvPr>
        </p:nvSpPr>
        <p:spPr>
          <a:xfrm>
            <a:off x="495300" y="1524001"/>
            <a:ext cx="4870450" cy="381000"/>
          </a:xfrm>
        </p:spPr>
        <p:txBody>
          <a:bodyPr>
            <a:noAutofit/>
          </a:bodyPr>
          <a:lstStyle/>
          <a:p>
            <a:r>
              <a:rPr lang="en-US" smtClean="0"/>
              <a:t>Click to edit Master title style</a:t>
            </a:r>
            <a:endParaRPr lang="en-US" dirty="0"/>
          </a:p>
        </p:txBody>
      </p:sp>
      <p:sp>
        <p:nvSpPr>
          <p:cNvPr id="21" name="Freeform 12"/>
          <p:cNvSpPr>
            <a:spLocks/>
          </p:cNvSpPr>
          <p:nvPr userDrawn="1"/>
        </p:nvSpPr>
        <p:spPr bwMode="auto">
          <a:xfrm>
            <a:off x="5632318" y="455613"/>
            <a:ext cx="3124862"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2" name="Freeform 13"/>
          <p:cNvSpPr>
            <a:spLocks/>
          </p:cNvSpPr>
          <p:nvPr userDrawn="1"/>
        </p:nvSpPr>
        <p:spPr bwMode="auto">
          <a:xfrm>
            <a:off x="9025467" y="3179771"/>
            <a:ext cx="395552"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3" name="Freeform 14"/>
          <p:cNvSpPr>
            <a:spLocks/>
          </p:cNvSpPr>
          <p:nvPr userDrawn="1"/>
        </p:nvSpPr>
        <p:spPr bwMode="auto">
          <a:xfrm>
            <a:off x="7047706" y="2808377"/>
            <a:ext cx="591608"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4" name="Freeform 15"/>
          <p:cNvSpPr>
            <a:spLocks/>
          </p:cNvSpPr>
          <p:nvPr userDrawn="1"/>
        </p:nvSpPr>
        <p:spPr bwMode="auto">
          <a:xfrm>
            <a:off x="3425830" y="3592513"/>
            <a:ext cx="3050910"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Footer Placeholder 4 Copyright"/>
          <p:cNvSpPr>
            <a:spLocks noGrp="1"/>
          </p:cNvSpPr>
          <p:nvPr>
            <p:ph type="ftr" sz="quarter" idx="3"/>
          </p:nvPr>
        </p:nvSpPr>
        <p:spPr>
          <a:xfrm>
            <a:off x="495307" y="6400889"/>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solidFill>
                  <a:prstClr val="black"/>
                </a:solidFill>
              </a:rPr>
              <a:t>© 2016 </a:t>
            </a:r>
            <a:r>
              <a:rPr lang="en-GB" dirty="0" smtClean="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3815301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13" name="Text Placeholder 12"/>
          <p:cNvSpPr>
            <a:spLocks noGrp="1"/>
          </p:cNvSpPr>
          <p:nvPr>
            <p:ph type="body" sz="quarter" idx="13" hasCustomPrompt="1"/>
          </p:nvPr>
        </p:nvSpPr>
        <p:spPr>
          <a:xfrm>
            <a:off x="495300" y="1872370"/>
            <a:ext cx="4870450" cy="337433"/>
          </a:xfrm>
        </p:spPr>
        <p:txBody>
          <a:bodyPr>
            <a:noAutofit/>
          </a:bodyPr>
          <a:lstStyle>
            <a:lvl1pPr>
              <a:defRPr sz="1800" b="0">
                <a:solidFill>
                  <a:schemeClr val="tx1"/>
                </a:solidFill>
              </a:defRPr>
            </a:lvl1pPr>
          </a:lstStyle>
          <a:p>
            <a:pPr lvl="0"/>
            <a:r>
              <a:rPr lang="en-US" dirty="0" smtClean="0"/>
              <a:t>Subheading here</a:t>
            </a:r>
            <a:endParaRPr lang="en-US" dirty="0"/>
          </a:p>
        </p:txBody>
      </p:sp>
      <p:sp>
        <p:nvSpPr>
          <p:cNvPr id="7" name="Freeform 12"/>
          <p:cNvSpPr>
            <a:spLocks/>
          </p:cNvSpPr>
          <p:nvPr userDrawn="1"/>
        </p:nvSpPr>
        <p:spPr bwMode="auto">
          <a:xfrm>
            <a:off x="5632318" y="455613"/>
            <a:ext cx="3124862"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13"/>
          <p:cNvSpPr>
            <a:spLocks/>
          </p:cNvSpPr>
          <p:nvPr userDrawn="1"/>
        </p:nvSpPr>
        <p:spPr bwMode="auto">
          <a:xfrm>
            <a:off x="9025467" y="3179771"/>
            <a:ext cx="395552"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9" name="Freeform 14"/>
          <p:cNvSpPr>
            <a:spLocks/>
          </p:cNvSpPr>
          <p:nvPr userDrawn="1"/>
        </p:nvSpPr>
        <p:spPr bwMode="auto">
          <a:xfrm>
            <a:off x="7047706" y="2808377"/>
            <a:ext cx="591608"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 name="Freeform 15"/>
          <p:cNvSpPr>
            <a:spLocks/>
          </p:cNvSpPr>
          <p:nvPr userDrawn="1"/>
        </p:nvSpPr>
        <p:spPr bwMode="auto">
          <a:xfrm>
            <a:off x="3425830" y="3592513"/>
            <a:ext cx="3050910"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Title 1"/>
          <p:cNvSpPr>
            <a:spLocks noGrp="1"/>
          </p:cNvSpPr>
          <p:nvPr>
            <p:ph type="title"/>
          </p:nvPr>
        </p:nvSpPr>
        <p:spPr>
          <a:xfrm>
            <a:off x="495300" y="1524001"/>
            <a:ext cx="4870450" cy="381000"/>
          </a:xfrm>
        </p:spPr>
        <p:txBody>
          <a:bodyPr>
            <a:noAutofit/>
          </a:bodyPr>
          <a:lstStyle/>
          <a:p>
            <a:r>
              <a:rPr lang="en-US" smtClean="0"/>
              <a:t>Click to edit Master title style</a:t>
            </a:r>
            <a:endParaRPr lang="en-US" dirty="0"/>
          </a:p>
        </p:txBody>
      </p:sp>
      <p:cxnSp>
        <p:nvCxnSpPr>
          <p:cNvPr id="14" name="Straight Connector 13"/>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4 Copyright"/>
          <p:cNvSpPr>
            <a:spLocks noGrp="1"/>
          </p:cNvSpPr>
          <p:nvPr>
            <p:ph type="ftr" sz="quarter" idx="3"/>
          </p:nvPr>
        </p:nvSpPr>
        <p:spPr>
          <a:xfrm>
            <a:off x="495307" y="6400889"/>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solidFill>
                  <a:prstClr val="black"/>
                </a:solidFill>
              </a:rPr>
              <a:t>© 2016 </a:t>
            </a:r>
            <a:r>
              <a:rPr lang="en-GB" dirty="0" smtClean="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pic>
        <p:nvPicPr>
          <p:cNvPr id="15" name="Picture 14"/>
          <p:cNvPicPr>
            <a:picLocks noChangeAspect="1"/>
          </p:cNvPicPr>
          <p:nvPr userDrawn="1"/>
        </p:nvPicPr>
        <p:blipFill>
          <a:blip r:embed="rId2" cstate="print"/>
          <a:stretch>
            <a:fillRect/>
          </a:stretch>
        </p:blipFill>
        <p:spPr>
          <a:xfrm>
            <a:off x="7231622" y="6300305"/>
            <a:ext cx="1931428" cy="347429"/>
          </a:xfrm>
          <a:prstGeom prst="rect">
            <a:avLst/>
          </a:prstGeom>
        </p:spPr>
      </p:pic>
    </p:spTree>
    <p:extLst>
      <p:ext uri="{BB962C8B-B14F-4D97-AF65-F5344CB8AC3E}">
        <p14:creationId xmlns:p14="http://schemas.microsoft.com/office/powerpoint/2010/main" val="338676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7099300" cy="307777"/>
          </a:xfrm>
        </p:spPr>
        <p:txBody>
          <a:bodyPr>
            <a:noAutofit/>
          </a:bodyPr>
          <a:lstStyle/>
          <a:p>
            <a:r>
              <a:rPr lang="en-US" smtClean="0"/>
              <a:t>Click to edit Master title style</a:t>
            </a:r>
            <a:endParaRPr lang="en-US" dirty="0"/>
          </a:p>
        </p:txBody>
      </p:sp>
      <p:sp>
        <p:nvSpPr>
          <p:cNvPr id="3" name="Date Placeholder 2"/>
          <p:cNvSpPr>
            <a:spLocks noGrp="1"/>
          </p:cNvSpPr>
          <p:nvPr>
            <p:ph type="dt" sz="half" idx="10"/>
          </p:nvPr>
        </p:nvSpPr>
        <p:spPr>
          <a:xfrm>
            <a:off x="7759700" y="457200"/>
            <a:ext cx="1651000" cy="184666"/>
          </a:xfrm>
          <a:prstGeom prst="rect">
            <a:avLst/>
          </a:prstGeom>
        </p:spPr>
        <p:txBody>
          <a:bodyPr lIns="0" tIns="0" rIns="0" bIns="0">
            <a:noAutofit/>
          </a:bodyPr>
          <a:lstStyle>
            <a:lvl1pPr algn="r">
              <a:defRPr sz="1200"/>
            </a:lvl1pPr>
          </a:lstStyle>
          <a:p>
            <a:endParaRPr lang="en-US" dirty="0"/>
          </a:p>
        </p:txBody>
      </p:sp>
      <p:sp>
        <p:nvSpPr>
          <p:cNvPr id="7" name="Text Placeholder 2"/>
          <p:cNvSpPr>
            <a:spLocks noGrp="1"/>
          </p:cNvSpPr>
          <p:nvPr>
            <p:ph idx="1" hasCustomPrompt="1"/>
          </p:nvPr>
        </p:nvSpPr>
        <p:spPr>
          <a:xfrm>
            <a:off x="495300" y="804674"/>
            <a:ext cx="7099300" cy="276999"/>
          </a:xfrm>
          <a:prstGeom prst="rect">
            <a:avLst/>
          </a:prstGeom>
        </p:spPr>
        <p:txBody>
          <a:bodyPr vert="horz" wrap="square" lIns="0" tIns="0" rIns="0" bIns="0" rtlCol="0">
            <a:noAutofit/>
          </a:bodyPr>
          <a:lstStyle>
            <a:lvl1pPr>
              <a:defRPr sz="1750" b="0"/>
            </a:lvl1pPr>
          </a:lstStyle>
          <a:p>
            <a:pPr lvl="0"/>
            <a:r>
              <a:rPr lang="en-US" dirty="0" smtClean="0"/>
              <a:t>Click to edit Master text styles</a:t>
            </a:r>
            <a:endParaRPr lang="en-US" dirty="0"/>
          </a:p>
        </p:txBody>
      </p:sp>
      <p:pic>
        <p:nvPicPr>
          <p:cNvPr id="8" name="Picture 7"/>
          <p:cNvPicPr>
            <a:picLocks noChangeAspect="1"/>
          </p:cNvPicPr>
          <p:nvPr userDrawn="1"/>
        </p:nvPicPr>
        <p:blipFill>
          <a:blip r:embed="rId2" cstate="print"/>
          <a:stretch>
            <a:fillRect/>
          </a:stretch>
        </p:blipFill>
        <p:spPr>
          <a:xfrm>
            <a:off x="6367359" y="6195724"/>
            <a:ext cx="3274483" cy="584200"/>
          </a:xfrm>
          <a:prstGeom prst="rect">
            <a:avLst/>
          </a:prstGeom>
        </p:spPr>
      </p:pic>
      <p:sp>
        <p:nvSpPr>
          <p:cNvPr id="10" name="Freeform 5"/>
          <p:cNvSpPr>
            <a:spLocks/>
          </p:cNvSpPr>
          <p:nvPr userDrawn="1"/>
        </p:nvSpPr>
        <p:spPr bwMode="auto">
          <a:xfrm>
            <a:off x="495305" y="2933700"/>
            <a:ext cx="3946922" cy="1449388"/>
          </a:xfrm>
          <a:custGeom>
            <a:avLst/>
            <a:gdLst>
              <a:gd name="T0" fmla="*/ 0 w 3820"/>
              <a:gd name="T1" fmla="*/ 1517 h 1517"/>
              <a:gd name="T2" fmla="*/ 0 w 3820"/>
              <a:gd name="T3" fmla="*/ 1517 h 1517"/>
              <a:gd name="T4" fmla="*/ 3820 w 3820"/>
              <a:gd name="T5" fmla="*/ 1517 h 1517"/>
              <a:gd name="T6" fmla="*/ 3820 w 3820"/>
              <a:gd name="T7" fmla="*/ 0 h 1517"/>
              <a:gd name="T8" fmla="*/ 0 w 3820"/>
              <a:gd name="T9" fmla="*/ 0 h 1517"/>
              <a:gd name="T10" fmla="*/ 0 w 3820"/>
              <a:gd name="T11" fmla="*/ 1517 h 1517"/>
            </a:gdLst>
            <a:ahLst/>
            <a:cxnLst>
              <a:cxn ang="0">
                <a:pos x="T0" y="T1"/>
              </a:cxn>
              <a:cxn ang="0">
                <a:pos x="T2" y="T3"/>
              </a:cxn>
              <a:cxn ang="0">
                <a:pos x="T4" y="T5"/>
              </a:cxn>
              <a:cxn ang="0">
                <a:pos x="T6" y="T7"/>
              </a:cxn>
              <a:cxn ang="0">
                <a:pos x="T8" y="T9"/>
              </a:cxn>
              <a:cxn ang="0">
                <a:pos x="T10" y="T11"/>
              </a:cxn>
            </a:cxnLst>
            <a:rect l="0" t="0" r="r" b="b"/>
            <a:pathLst>
              <a:path w="3820" h="1517">
                <a:moveTo>
                  <a:pt x="0" y="1517"/>
                </a:moveTo>
                <a:lnTo>
                  <a:pt x="0" y="1517"/>
                </a:lnTo>
                <a:lnTo>
                  <a:pt x="3820" y="1517"/>
                </a:lnTo>
                <a:lnTo>
                  <a:pt x="382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6"/>
          <p:cNvSpPr>
            <a:spLocks/>
          </p:cNvSpPr>
          <p:nvPr userDrawn="1"/>
        </p:nvSpPr>
        <p:spPr bwMode="auto">
          <a:xfrm>
            <a:off x="9049545" y="2933700"/>
            <a:ext cx="373195" cy="1449388"/>
          </a:xfrm>
          <a:custGeom>
            <a:avLst/>
            <a:gdLst>
              <a:gd name="T0" fmla="*/ 0 w 360"/>
              <a:gd name="T1" fmla="*/ 1517 h 1517"/>
              <a:gd name="T2" fmla="*/ 0 w 360"/>
              <a:gd name="T3" fmla="*/ 1517 h 1517"/>
              <a:gd name="T4" fmla="*/ 360 w 360"/>
              <a:gd name="T5" fmla="*/ 1517 h 1517"/>
              <a:gd name="T6" fmla="*/ 360 w 360"/>
              <a:gd name="T7" fmla="*/ 0 h 1517"/>
              <a:gd name="T8" fmla="*/ 0 w 360"/>
              <a:gd name="T9" fmla="*/ 0 h 1517"/>
              <a:gd name="T10" fmla="*/ 0 w 360"/>
              <a:gd name="T11" fmla="*/ 1517 h 1517"/>
            </a:gdLst>
            <a:ahLst/>
            <a:cxnLst>
              <a:cxn ang="0">
                <a:pos x="T0" y="T1"/>
              </a:cxn>
              <a:cxn ang="0">
                <a:pos x="T2" y="T3"/>
              </a:cxn>
              <a:cxn ang="0">
                <a:pos x="T4" y="T5"/>
              </a:cxn>
              <a:cxn ang="0">
                <a:pos x="T6" y="T7"/>
              </a:cxn>
              <a:cxn ang="0">
                <a:pos x="T8" y="T9"/>
              </a:cxn>
              <a:cxn ang="0">
                <a:pos x="T10" y="T11"/>
              </a:cxn>
            </a:cxnLst>
            <a:rect l="0" t="0" r="r" b="b"/>
            <a:pathLst>
              <a:path w="360" h="1517">
                <a:moveTo>
                  <a:pt x="0" y="1517"/>
                </a:moveTo>
                <a:lnTo>
                  <a:pt x="0" y="1517"/>
                </a:lnTo>
                <a:lnTo>
                  <a:pt x="360" y="1517"/>
                </a:lnTo>
                <a:lnTo>
                  <a:pt x="36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7"/>
          <p:cNvSpPr>
            <a:spLocks/>
          </p:cNvSpPr>
          <p:nvPr userDrawn="1"/>
        </p:nvSpPr>
        <p:spPr bwMode="auto">
          <a:xfrm>
            <a:off x="5255683" y="2933789"/>
            <a:ext cx="2897850" cy="733425"/>
          </a:xfrm>
          <a:custGeom>
            <a:avLst/>
            <a:gdLst>
              <a:gd name="T0" fmla="*/ 0 w 2804"/>
              <a:gd name="T1" fmla="*/ 768 h 768"/>
              <a:gd name="T2" fmla="*/ 0 w 2804"/>
              <a:gd name="T3" fmla="*/ 768 h 768"/>
              <a:gd name="T4" fmla="*/ 2804 w 2804"/>
              <a:gd name="T5" fmla="*/ 768 h 768"/>
              <a:gd name="T6" fmla="*/ 2804 w 2804"/>
              <a:gd name="T7" fmla="*/ 0 h 768"/>
              <a:gd name="T8" fmla="*/ 0 w 2804"/>
              <a:gd name="T9" fmla="*/ 0 h 768"/>
              <a:gd name="T10" fmla="*/ 0 w 2804"/>
              <a:gd name="T11" fmla="*/ 768 h 768"/>
            </a:gdLst>
            <a:ahLst/>
            <a:cxnLst>
              <a:cxn ang="0">
                <a:pos x="T0" y="T1"/>
              </a:cxn>
              <a:cxn ang="0">
                <a:pos x="T2" y="T3"/>
              </a:cxn>
              <a:cxn ang="0">
                <a:pos x="T4" y="T5"/>
              </a:cxn>
              <a:cxn ang="0">
                <a:pos x="T6" y="T7"/>
              </a:cxn>
              <a:cxn ang="0">
                <a:pos x="T8" y="T9"/>
              </a:cxn>
              <a:cxn ang="0">
                <a:pos x="T10" y="T11"/>
              </a:cxn>
            </a:cxnLst>
            <a:rect l="0" t="0" r="r" b="b"/>
            <a:pathLst>
              <a:path w="2804" h="768">
                <a:moveTo>
                  <a:pt x="0" y="768"/>
                </a:moveTo>
                <a:lnTo>
                  <a:pt x="0" y="768"/>
                </a:lnTo>
                <a:lnTo>
                  <a:pt x="2804" y="768"/>
                </a:lnTo>
                <a:lnTo>
                  <a:pt x="2804" y="0"/>
                </a:lnTo>
                <a:lnTo>
                  <a:pt x="0" y="0"/>
                </a:lnTo>
                <a:lnTo>
                  <a:pt x="0" y="76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8"/>
          <p:cNvSpPr>
            <a:spLocks/>
          </p:cNvSpPr>
          <p:nvPr userDrawn="1"/>
        </p:nvSpPr>
        <p:spPr bwMode="auto">
          <a:xfrm>
            <a:off x="5831814" y="1519238"/>
            <a:ext cx="1150541" cy="731838"/>
          </a:xfrm>
          <a:custGeom>
            <a:avLst/>
            <a:gdLst>
              <a:gd name="T0" fmla="*/ 0 w 1114"/>
              <a:gd name="T1" fmla="*/ 767 h 767"/>
              <a:gd name="T2" fmla="*/ 0 w 1114"/>
              <a:gd name="T3" fmla="*/ 767 h 767"/>
              <a:gd name="T4" fmla="*/ 1114 w 1114"/>
              <a:gd name="T5" fmla="*/ 767 h 767"/>
              <a:gd name="T6" fmla="*/ 1114 w 1114"/>
              <a:gd name="T7" fmla="*/ 0 h 767"/>
              <a:gd name="T8" fmla="*/ 0 w 1114"/>
              <a:gd name="T9" fmla="*/ 0 h 767"/>
              <a:gd name="T10" fmla="*/ 0 w 1114"/>
              <a:gd name="T11" fmla="*/ 767 h 767"/>
            </a:gdLst>
            <a:ahLst/>
            <a:cxnLst>
              <a:cxn ang="0">
                <a:pos x="T0" y="T1"/>
              </a:cxn>
              <a:cxn ang="0">
                <a:pos x="T2" y="T3"/>
              </a:cxn>
              <a:cxn ang="0">
                <a:pos x="T4" y="T5"/>
              </a:cxn>
              <a:cxn ang="0">
                <a:pos x="T6" y="T7"/>
              </a:cxn>
              <a:cxn ang="0">
                <a:pos x="T8" y="T9"/>
              </a:cxn>
              <a:cxn ang="0">
                <a:pos x="T10" y="T11"/>
              </a:cxn>
            </a:cxnLst>
            <a:rect l="0" t="0" r="r" b="b"/>
            <a:pathLst>
              <a:path w="1114" h="767">
                <a:moveTo>
                  <a:pt x="0" y="767"/>
                </a:moveTo>
                <a:lnTo>
                  <a:pt x="0" y="767"/>
                </a:lnTo>
                <a:lnTo>
                  <a:pt x="1114" y="767"/>
                </a:lnTo>
                <a:lnTo>
                  <a:pt x="1114" y="0"/>
                </a:lnTo>
                <a:lnTo>
                  <a:pt x="0" y="0"/>
                </a:lnTo>
                <a:lnTo>
                  <a:pt x="0" y="7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p:cNvSpPr>
          <p:nvPr userDrawn="1"/>
        </p:nvSpPr>
        <p:spPr bwMode="auto">
          <a:xfrm>
            <a:off x="5831862" y="5464175"/>
            <a:ext cx="3114543" cy="349250"/>
          </a:xfrm>
          <a:custGeom>
            <a:avLst/>
            <a:gdLst>
              <a:gd name="T0" fmla="*/ 0 w 3015"/>
              <a:gd name="T1" fmla="*/ 365 h 365"/>
              <a:gd name="T2" fmla="*/ 0 w 3015"/>
              <a:gd name="T3" fmla="*/ 365 h 365"/>
              <a:gd name="T4" fmla="*/ 3015 w 3015"/>
              <a:gd name="T5" fmla="*/ 365 h 365"/>
              <a:gd name="T6" fmla="*/ 3015 w 3015"/>
              <a:gd name="T7" fmla="*/ 0 h 365"/>
              <a:gd name="T8" fmla="*/ 0 w 3015"/>
              <a:gd name="T9" fmla="*/ 0 h 365"/>
              <a:gd name="T10" fmla="*/ 0 w 3015"/>
              <a:gd name="T11" fmla="*/ 365 h 365"/>
            </a:gdLst>
            <a:ahLst/>
            <a:cxnLst>
              <a:cxn ang="0">
                <a:pos x="T0" y="T1"/>
              </a:cxn>
              <a:cxn ang="0">
                <a:pos x="T2" y="T3"/>
              </a:cxn>
              <a:cxn ang="0">
                <a:pos x="T4" y="T5"/>
              </a:cxn>
              <a:cxn ang="0">
                <a:pos x="T6" y="T7"/>
              </a:cxn>
              <a:cxn ang="0">
                <a:pos x="T8" y="T9"/>
              </a:cxn>
              <a:cxn ang="0">
                <a:pos x="T10" y="T11"/>
              </a:cxn>
            </a:cxnLst>
            <a:rect l="0" t="0" r="r" b="b"/>
            <a:pathLst>
              <a:path w="3015" h="365">
                <a:moveTo>
                  <a:pt x="0" y="365"/>
                </a:moveTo>
                <a:lnTo>
                  <a:pt x="0" y="365"/>
                </a:lnTo>
                <a:lnTo>
                  <a:pt x="3015" y="365"/>
                </a:lnTo>
                <a:lnTo>
                  <a:pt x="3015"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10"/>
          <p:cNvSpPr>
            <a:spLocks/>
          </p:cNvSpPr>
          <p:nvPr userDrawn="1"/>
        </p:nvSpPr>
        <p:spPr bwMode="auto">
          <a:xfrm>
            <a:off x="495300" y="5464175"/>
            <a:ext cx="882254" cy="349250"/>
          </a:xfrm>
          <a:custGeom>
            <a:avLst/>
            <a:gdLst>
              <a:gd name="T0" fmla="*/ 0 w 854"/>
              <a:gd name="T1" fmla="*/ 365 h 365"/>
              <a:gd name="T2" fmla="*/ 0 w 854"/>
              <a:gd name="T3" fmla="*/ 365 h 365"/>
              <a:gd name="T4" fmla="*/ 854 w 854"/>
              <a:gd name="T5" fmla="*/ 365 h 365"/>
              <a:gd name="T6" fmla="*/ 854 w 854"/>
              <a:gd name="T7" fmla="*/ 0 h 365"/>
              <a:gd name="T8" fmla="*/ 0 w 854"/>
              <a:gd name="T9" fmla="*/ 0 h 365"/>
              <a:gd name="T10" fmla="*/ 0 w 854"/>
              <a:gd name="T11" fmla="*/ 365 h 365"/>
            </a:gdLst>
            <a:ahLst/>
            <a:cxnLst>
              <a:cxn ang="0">
                <a:pos x="T0" y="T1"/>
              </a:cxn>
              <a:cxn ang="0">
                <a:pos x="T2" y="T3"/>
              </a:cxn>
              <a:cxn ang="0">
                <a:pos x="T4" y="T5"/>
              </a:cxn>
              <a:cxn ang="0">
                <a:pos x="T6" y="T7"/>
              </a:cxn>
              <a:cxn ang="0">
                <a:pos x="T8" y="T9"/>
              </a:cxn>
              <a:cxn ang="0">
                <a:pos x="T10" y="T11"/>
              </a:cxn>
            </a:cxnLst>
            <a:rect l="0" t="0" r="r" b="b"/>
            <a:pathLst>
              <a:path w="854" h="365">
                <a:moveTo>
                  <a:pt x="0" y="365"/>
                </a:moveTo>
                <a:lnTo>
                  <a:pt x="0" y="365"/>
                </a:lnTo>
                <a:lnTo>
                  <a:pt x="854" y="365"/>
                </a:lnTo>
                <a:lnTo>
                  <a:pt x="854"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11"/>
          <p:cNvSpPr>
            <a:spLocks/>
          </p:cNvSpPr>
          <p:nvPr userDrawn="1"/>
        </p:nvSpPr>
        <p:spPr bwMode="auto">
          <a:xfrm>
            <a:off x="2062033" y="1519327"/>
            <a:ext cx="1745589" cy="347663"/>
          </a:xfrm>
          <a:custGeom>
            <a:avLst/>
            <a:gdLst>
              <a:gd name="T0" fmla="*/ 0 w 1690"/>
              <a:gd name="T1" fmla="*/ 364 h 364"/>
              <a:gd name="T2" fmla="*/ 0 w 1690"/>
              <a:gd name="T3" fmla="*/ 364 h 364"/>
              <a:gd name="T4" fmla="*/ 1690 w 1690"/>
              <a:gd name="T5" fmla="*/ 364 h 364"/>
              <a:gd name="T6" fmla="*/ 1690 w 1690"/>
              <a:gd name="T7" fmla="*/ 0 h 364"/>
              <a:gd name="T8" fmla="*/ 0 w 1690"/>
              <a:gd name="T9" fmla="*/ 0 h 364"/>
              <a:gd name="T10" fmla="*/ 0 w 1690"/>
              <a:gd name="T11" fmla="*/ 364 h 364"/>
            </a:gdLst>
            <a:ahLst/>
            <a:cxnLst>
              <a:cxn ang="0">
                <a:pos x="T0" y="T1"/>
              </a:cxn>
              <a:cxn ang="0">
                <a:pos x="T2" y="T3"/>
              </a:cxn>
              <a:cxn ang="0">
                <a:pos x="T4" y="T5"/>
              </a:cxn>
              <a:cxn ang="0">
                <a:pos x="T6" y="T7"/>
              </a:cxn>
              <a:cxn ang="0">
                <a:pos x="T8" y="T9"/>
              </a:cxn>
              <a:cxn ang="0">
                <a:pos x="T10" y="T11"/>
              </a:cxn>
            </a:cxnLst>
            <a:rect l="0" t="0" r="r" b="b"/>
            <a:pathLst>
              <a:path w="1690" h="364">
                <a:moveTo>
                  <a:pt x="0" y="364"/>
                </a:moveTo>
                <a:lnTo>
                  <a:pt x="0" y="364"/>
                </a:lnTo>
                <a:lnTo>
                  <a:pt x="1690" y="364"/>
                </a:lnTo>
                <a:lnTo>
                  <a:pt x="1690" y="0"/>
                </a:lnTo>
                <a:lnTo>
                  <a:pt x="0" y="0"/>
                </a:lnTo>
                <a:lnTo>
                  <a:pt x="0" y="36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2"/>
          <p:cNvSpPr>
            <a:spLocks/>
          </p:cNvSpPr>
          <p:nvPr userDrawn="1"/>
        </p:nvSpPr>
        <p:spPr bwMode="auto">
          <a:xfrm>
            <a:off x="495310" y="1519240"/>
            <a:ext cx="355997" cy="608013"/>
          </a:xfrm>
          <a:custGeom>
            <a:avLst/>
            <a:gdLst>
              <a:gd name="T0" fmla="*/ 0 w 345"/>
              <a:gd name="T1" fmla="*/ 637 h 637"/>
              <a:gd name="T2" fmla="*/ 0 w 345"/>
              <a:gd name="T3" fmla="*/ 637 h 637"/>
              <a:gd name="T4" fmla="*/ 345 w 345"/>
              <a:gd name="T5" fmla="*/ 637 h 637"/>
              <a:gd name="T6" fmla="*/ 345 w 345"/>
              <a:gd name="T7" fmla="*/ 0 h 637"/>
              <a:gd name="T8" fmla="*/ 0 w 345"/>
              <a:gd name="T9" fmla="*/ 0 h 637"/>
              <a:gd name="T10" fmla="*/ 0 w 345"/>
              <a:gd name="T11" fmla="*/ 637 h 637"/>
            </a:gdLst>
            <a:ahLst/>
            <a:cxnLst>
              <a:cxn ang="0">
                <a:pos x="T0" y="T1"/>
              </a:cxn>
              <a:cxn ang="0">
                <a:pos x="T2" y="T3"/>
              </a:cxn>
              <a:cxn ang="0">
                <a:pos x="T4" y="T5"/>
              </a:cxn>
              <a:cxn ang="0">
                <a:pos x="T6" y="T7"/>
              </a:cxn>
              <a:cxn ang="0">
                <a:pos x="T8" y="T9"/>
              </a:cxn>
              <a:cxn ang="0">
                <a:pos x="T10" y="T11"/>
              </a:cxn>
            </a:cxnLst>
            <a:rect l="0" t="0" r="r" b="b"/>
            <a:pathLst>
              <a:path w="345" h="637">
                <a:moveTo>
                  <a:pt x="0" y="637"/>
                </a:moveTo>
                <a:lnTo>
                  <a:pt x="0" y="637"/>
                </a:lnTo>
                <a:lnTo>
                  <a:pt x="345" y="637"/>
                </a:lnTo>
                <a:lnTo>
                  <a:pt x="345" y="0"/>
                </a:lnTo>
                <a:lnTo>
                  <a:pt x="0" y="0"/>
                </a:lnTo>
                <a:lnTo>
                  <a:pt x="0" y="6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ooter Placeholder 3 Copyright"/>
          <p:cNvSpPr>
            <a:spLocks noGrp="1"/>
          </p:cNvSpPr>
          <p:nvPr>
            <p:ph type="ftr" sz="quarter" idx="11"/>
          </p:nvPr>
        </p:nvSpPr>
        <p:spPr>
          <a:xfrm>
            <a:off x="495307" y="6400889"/>
            <a:ext cx="5717674" cy="92333"/>
          </a:xfrm>
        </p:spPr>
        <p:txBody>
          <a:bodyPr/>
          <a:lstStyle/>
          <a:p>
            <a:r>
              <a:rPr lang="en-GB" smtClean="0"/>
              <a:t>© 2016 </a:t>
            </a:r>
            <a:r>
              <a:rPr lang="en-GB" dirty="0" smtClean="0"/>
              <a:t>Willis Towers Watson. All rights reserved.</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457200"/>
            <a:ext cx="4870450" cy="304800"/>
          </a:xfrm>
        </p:spPr>
        <p:txBody>
          <a:bodyPr/>
          <a:lstStyle>
            <a:lvl1pPr>
              <a:defRPr/>
            </a:lvl1pPr>
          </a:lstStyle>
          <a:p>
            <a:r>
              <a:rPr lang="en-US" dirty="0" smtClean="0"/>
              <a:t>Thank You</a:t>
            </a:r>
            <a:endParaRPr lang="en-US" dirty="0"/>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7" name="Freeform 12"/>
          <p:cNvSpPr>
            <a:spLocks/>
          </p:cNvSpPr>
          <p:nvPr userDrawn="1"/>
        </p:nvSpPr>
        <p:spPr bwMode="auto">
          <a:xfrm>
            <a:off x="5632318" y="455613"/>
            <a:ext cx="3124862"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9" name="Freeform 13"/>
          <p:cNvSpPr>
            <a:spLocks/>
          </p:cNvSpPr>
          <p:nvPr userDrawn="1"/>
        </p:nvSpPr>
        <p:spPr bwMode="auto">
          <a:xfrm>
            <a:off x="9025467" y="3179771"/>
            <a:ext cx="395552"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 name="Freeform 14"/>
          <p:cNvSpPr>
            <a:spLocks/>
          </p:cNvSpPr>
          <p:nvPr userDrawn="1"/>
        </p:nvSpPr>
        <p:spPr bwMode="auto">
          <a:xfrm>
            <a:off x="7047706" y="2808377"/>
            <a:ext cx="591608"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Freeform 15"/>
          <p:cNvSpPr>
            <a:spLocks/>
          </p:cNvSpPr>
          <p:nvPr userDrawn="1"/>
        </p:nvSpPr>
        <p:spPr bwMode="auto">
          <a:xfrm>
            <a:off x="3425830" y="3592513"/>
            <a:ext cx="3050910"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cxnSp>
        <p:nvCxnSpPr>
          <p:cNvPr id="12" name="Straight Connector 11"/>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Copyright"/>
          <p:cNvSpPr>
            <a:spLocks noGrp="1"/>
          </p:cNvSpPr>
          <p:nvPr>
            <p:ph type="ftr" sz="quarter" idx="3"/>
          </p:nvPr>
        </p:nvSpPr>
        <p:spPr>
          <a:xfrm>
            <a:off x="495307" y="6400889"/>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solidFill>
                  <a:prstClr val="black"/>
                </a:solidFill>
              </a:rPr>
              <a:t>© 2016 </a:t>
            </a:r>
            <a:r>
              <a:rPr lang="en-GB" dirty="0" smtClean="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pic>
        <p:nvPicPr>
          <p:cNvPr id="14" name="Picture 13"/>
          <p:cNvPicPr>
            <a:picLocks noChangeAspect="1"/>
          </p:cNvPicPr>
          <p:nvPr userDrawn="1"/>
        </p:nvPicPr>
        <p:blipFill>
          <a:blip r:embed="rId2" cstate="print"/>
          <a:stretch>
            <a:fillRect/>
          </a:stretch>
        </p:blipFill>
        <p:spPr>
          <a:xfrm>
            <a:off x="7231622" y="6300305"/>
            <a:ext cx="1931428" cy="347429"/>
          </a:xfrm>
          <a:prstGeom prst="rect">
            <a:avLst/>
          </a:prstGeom>
        </p:spPr>
      </p:pic>
    </p:spTree>
    <p:extLst>
      <p:ext uri="{BB962C8B-B14F-4D97-AF65-F5344CB8AC3E}">
        <p14:creationId xmlns:p14="http://schemas.microsoft.com/office/powerpoint/2010/main" val="364117120"/>
      </p:ext>
    </p:extLst>
  </p:cSld>
  <p:clrMapOvr>
    <a:masterClrMapping/>
  </p:clrMapOvr>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13" name="Text Placeholder 12"/>
          <p:cNvSpPr>
            <a:spLocks noGrp="1"/>
          </p:cNvSpPr>
          <p:nvPr>
            <p:ph type="body" sz="quarter" idx="13"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sp>
        <p:nvSpPr>
          <p:cNvPr id="9" name="Content Placeholder 8"/>
          <p:cNvSpPr>
            <a:spLocks noGrp="1"/>
          </p:cNvSpPr>
          <p:nvPr>
            <p:ph sz="quarter" idx="14"/>
          </p:nvPr>
        </p:nvSpPr>
        <p:spPr>
          <a:xfrm>
            <a:off x="495300" y="1524000"/>
            <a:ext cx="1651000" cy="1905000"/>
          </a:xfrm>
          <a:solidFill>
            <a:srgbClr val="D8D7DF"/>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5" hasCustomPrompt="1"/>
          </p:nvPr>
        </p:nvSpPr>
        <p:spPr>
          <a:xfrm>
            <a:off x="2311400" y="1524000"/>
            <a:ext cx="7099300" cy="4572000"/>
          </a:xfrm>
        </p:spPr>
        <p:txBody>
          <a:bodyPr/>
          <a:lstStyle>
            <a:lvl1pPr>
              <a:spcBef>
                <a:spcPts val="0"/>
              </a:spcBef>
              <a:spcAft>
                <a:spcPts val="1000"/>
              </a:spcAft>
              <a:defRPr lang="en-US" dirty="0" smtClean="0"/>
            </a:lvl1pPr>
            <a:lvl2pPr>
              <a:spcBef>
                <a:spcPts val="0"/>
              </a:spcBef>
              <a:spcAft>
                <a:spcPts val="400"/>
              </a:spcAft>
              <a:defRPr lang="en-US" dirty="0" smtClean="0"/>
            </a:lvl2pPr>
            <a:lvl3pPr>
              <a:spcBef>
                <a:spcPts val="0"/>
              </a:spcBef>
              <a:spcAft>
                <a:spcPts val="400"/>
              </a:spcAft>
              <a:buFont typeface="Wingdings" pitchFamily="2" charset="2"/>
              <a:buChar char="§"/>
              <a:defRPr lang="en-US" dirty="0" smtClean="0"/>
            </a:lvl3pPr>
            <a:lvl4pPr marL="457200" indent="-228600">
              <a:buClr>
                <a:schemeClr val="tx2"/>
              </a:buClr>
              <a:buFont typeface="Wingdings" panose="05000000000000000000" pitchFamily="2" charset="2"/>
              <a:buChar char=""/>
              <a:defRPr/>
            </a:lvl4pPr>
            <a:lvl5pPr>
              <a:buFont typeface="Arial" panose="020B0604020202020204" pitchFamily="34" charset="0"/>
              <a:buChar char="˗"/>
              <a:defRPr/>
            </a:lvl5pPr>
          </a:lstStyle>
          <a:p>
            <a:pPr lvl="0"/>
            <a:r>
              <a:rPr lang="en-US" dirty="0" smtClean="0"/>
              <a:t>This layout provides specific paragraph formatting to provide hierarchy when users have extensive body copy, and less levels of bullets. Paragraphs have specific formatting so users do not need to use double-returns. </a:t>
            </a:r>
          </a:p>
          <a:p>
            <a:pPr lvl="1"/>
            <a:r>
              <a:rPr lang="en-US" dirty="0" smtClean="0"/>
              <a:t>Subheading</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p:txBody>
      </p:sp>
      <p:cxnSp>
        <p:nvCxnSpPr>
          <p:cNvPr id="8" name="Straight Connector 7"/>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7231622" y="6300305"/>
            <a:ext cx="1931428" cy="347429"/>
          </a:xfrm>
          <a:prstGeom prst="rect">
            <a:avLst/>
          </a:prstGeom>
        </p:spPr>
      </p:pic>
      <p:sp>
        <p:nvSpPr>
          <p:cNvPr id="11" name="Footer Placeholder 4 Copyright"/>
          <p:cNvSpPr>
            <a:spLocks noGrp="1"/>
          </p:cNvSpPr>
          <p:nvPr>
            <p:ph type="ftr" sz="quarter" idx="3"/>
          </p:nvPr>
        </p:nvSpPr>
        <p:spPr>
          <a:xfrm>
            <a:off x="495307" y="6400889"/>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solidFill>
                  <a:prstClr val="black"/>
                </a:solidFill>
              </a:rPr>
              <a:t>© 2016 </a:t>
            </a:r>
            <a:r>
              <a:rPr lang="en-GB" dirty="0" smtClean="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3564975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8" name="Text Placeholder 12"/>
          <p:cNvSpPr>
            <a:spLocks noGrp="1"/>
          </p:cNvSpPr>
          <p:nvPr>
            <p:ph type="body" sz="quarter" idx="13"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sp>
        <p:nvSpPr>
          <p:cNvPr id="10" name="Content Placeholder 2"/>
          <p:cNvSpPr>
            <a:spLocks noGrp="1"/>
          </p:cNvSpPr>
          <p:nvPr>
            <p:ph idx="1"/>
          </p:nvPr>
        </p:nvSpPr>
        <p:spPr>
          <a:xfrm>
            <a:off x="495300" y="1524000"/>
            <a:ext cx="8915400" cy="4572000"/>
          </a:xfrm>
        </p:spPr>
        <p:txBody>
          <a:bodyPr/>
          <a:lstStyle>
            <a:lvl5pPr>
              <a:defRPr baseline="0"/>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7231622" y="6300305"/>
            <a:ext cx="1931428" cy="347429"/>
          </a:xfrm>
          <a:prstGeom prst="rect">
            <a:avLst/>
          </a:prstGeom>
        </p:spPr>
      </p:pic>
      <p:sp>
        <p:nvSpPr>
          <p:cNvPr id="9" name="Footer Placeholder 4 Copyright"/>
          <p:cNvSpPr>
            <a:spLocks noGrp="1"/>
          </p:cNvSpPr>
          <p:nvPr>
            <p:ph type="ftr" sz="quarter" idx="3"/>
          </p:nvPr>
        </p:nvSpPr>
        <p:spPr>
          <a:xfrm>
            <a:off x="495307" y="6400889"/>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solidFill>
                  <a:prstClr val="black"/>
                </a:solidFill>
              </a:rPr>
              <a:t>© 2016 </a:t>
            </a:r>
            <a:r>
              <a:rPr lang="en-GB" dirty="0" smtClean="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38738054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readcrumb">
    <p:spTree>
      <p:nvGrpSpPr>
        <p:cNvPr id="1" name=""/>
        <p:cNvGrpSpPr/>
        <p:nvPr/>
      </p:nvGrpSpPr>
      <p:grpSpPr>
        <a:xfrm>
          <a:off x="0" y="0"/>
          <a:ext cx="0" cy="0"/>
          <a:chOff x="0" y="0"/>
          <a:chExt cx="0" cy="0"/>
        </a:xfrm>
      </p:grpSpPr>
      <p:sp>
        <p:nvSpPr>
          <p:cNvPr id="15" name="Content Placeholder 14"/>
          <p:cNvSpPr>
            <a:spLocks noGrp="1"/>
          </p:cNvSpPr>
          <p:nvPr>
            <p:ph sz="quarter" idx="14" hasCustomPrompt="1"/>
          </p:nvPr>
        </p:nvSpPr>
        <p:spPr>
          <a:xfrm>
            <a:off x="7120604" y="7346"/>
            <a:ext cx="2278380" cy="223054"/>
          </a:xfrm>
          <a:solidFill>
            <a:schemeClr val="accent1"/>
          </a:solidFill>
        </p:spPr>
        <p:txBody>
          <a:bodyPr anchor="ctr" anchorCtr="0"/>
          <a:lstStyle>
            <a:lvl1pPr algn="ctr">
              <a:defRPr sz="1000" cap="all" baseline="0">
                <a:solidFill>
                  <a:schemeClr val="bg1"/>
                </a:solidFill>
              </a:defRPr>
            </a:lvl1pPr>
          </a:lstStyle>
          <a:p>
            <a:pPr lvl="0"/>
            <a:r>
              <a:rPr lang="en-US" dirty="0" smtClean="0"/>
              <a:t>Click to add text</a:t>
            </a:r>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8" name="Text Placeholder 12"/>
          <p:cNvSpPr>
            <a:spLocks noGrp="1"/>
          </p:cNvSpPr>
          <p:nvPr>
            <p:ph type="body" sz="quarter" idx="13"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sp>
        <p:nvSpPr>
          <p:cNvPr id="10" name="Content Placeholder 2"/>
          <p:cNvSpPr>
            <a:spLocks noGrp="1"/>
          </p:cNvSpPr>
          <p:nvPr>
            <p:ph idx="1"/>
          </p:nvPr>
        </p:nvSpPr>
        <p:spPr>
          <a:xfrm>
            <a:off x="495300" y="1524000"/>
            <a:ext cx="8915400" cy="4572000"/>
          </a:xfrm>
        </p:spPr>
        <p:txBody>
          <a:bodyPr/>
          <a:lstStyle>
            <a:lvl5pPr>
              <a:defRPr baseline="0"/>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7231622" y="6300305"/>
            <a:ext cx="1931428" cy="347429"/>
          </a:xfrm>
          <a:prstGeom prst="rect">
            <a:avLst/>
          </a:prstGeom>
        </p:spPr>
      </p:pic>
      <p:sp>
        <p:nvSpPr>
          <p:cNvPr id="12" name="Footer Placeholder 4 Copyright"/>
          <p:cNvSpPr>
            <a:spLocks noGrp="1"/>
          </p:cNvSpPr>
          <p:nvPr>
            <p:ph type="ftr" sz="quarter" idx="3"/>
          </p:nvPr>
        </p:nvSpPr>
        <p:spPr>
          <a:xfrm>
            <a:off x="495307" y="6400889"/>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solidFill>
                  <a:prstClr val="black"/>
                </a:solidFill>
              </a:rPr>
              <a:t>© 2016 </a:t>
            </a:r>
            <a:r>
              <a:rPr lang="en-GB" dirty="0" smtClean="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sp>
        <p:nvSpPr>
          <p:cNvPr id="16" name="Title 1"/>
          <p:cNvSpPr>
            <a:spLocks noGrp="1"/>
          </p:cNvSpPr>
          <p:nvPr>
            <p:ph type="title"/>
          </p:nvPr>
        </p:nvSpPr>
        <p:spPr>
          <a:xfrm>
            <a:off x="495300" y="457205"/>
            <a:ext cx="8915400" cy="307777"/>
          </a:xfrm>
        </p:spPr>
        <p:txBody>
          <a:bodyPr/>
          <a:lstStyle>
            <a:lvl1pPr>
              <a:defRPr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1011845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9" name="Text Placeholder 12"/>
          <p:cNvSpPr>
            <a:spLocks noGrp="1"/>
          </p:cNvSpPr>
          <p:nvPr>
            <p:ph type="body" sz="quarter" idx="13"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sp>
        <p:nvSpPr>
          <p:cNvPr id="8" name="Content Placeholder 2"/>
          <p:cNvSpPr>
            <a:spLocks noGrp="1"/>
          </p:cNvSpPr>
          <p:nvPr>
            <p:ph idx="1"/>
          </p:nvPr>
        </p:nvSpPr>
        <p:spPr>
          <a:xfrm>
            <a:off x="495300" y="1524000"/>
            <a:ext cx="8915400" cy="4572000"/>
          </a:xfrm>
        </p:spPr>
        <p:txBody>
          <a:bodyPr/>
          <a:lstStyle>
            <a:lvl3pPr marL="233363" indent="-233363">
              <a:buFont typeface="+mj-lt"/>
              <a:buAutoNum type="arabicPeriod"/>
              <a:defRPr/>
            </a:lvl3pPr>
            <a:lvl5pPr>
              <a:defRPr baseline="0"/>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stretch>
            <a:fillRect/>
          </a:stretch>
        </p:blipFill>
        <p:spPr>
          <a:xfrm>
            <a:off x="7231622" y="6300305"/>
            <a:ext cx="1931428" cy="347429"/>
          </a:xfrm>
          <a:prstGeom prst="rect">
            <a:avLst/>
          </a:prstGeom>
        </p:spPr>
      </p:pic>
      <p:sp>
        <p:nvSpPr>
          <p:cNvPr id="12" name="Footer Placeholder 4 Copyright"/>
          <p:cNvSpPr>
            <a:spLocks noGrp="1"/>
          </p:cNvSpPr>
          <p:nvPr>
            <p:ph type="ftr" sz="quarter" idx="3"/>
          </p:nvPr>
        </p:nvSpPr>
        <p:spPr>
          <a:xfrm>
            <a:off x="495307" y="6400889"/>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solidFill>
                  <a:prstClr val="black"/>
                </a:solidFill>
              </a:rPr>
              <a:t>© 2016 </a:t>
            </a:r>
            <a:r>
              <a:rPr lang="en-GB" dirty="0" smtClean="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940727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7" name="Content Placeholder 6"/>
          <p:cNvSpPr>
            <a:spLocks noGrp="1"/>
          </p:cNvSpPr>
          <p:nvPr>
            <p:ph sz="quarter" idx="13"/>
          </p:nvPr>
        </p:nvSpPr>
        <p:spPr>
          <a:xfrm>
            <a:off x="495300" y="1524000"/>
            <a:ext cx="5283200" cy="4572000"/>
          </a:xfrm>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6"/>
          </p:nvPr>
        </p:nvSpPr>
        <p:spPr>
          <a:xfrm>
            <a:off x="5943600" y="1219200"/>
            <a:ext cx="3467100" cy="4038600"/>
          </a:xfrm>
          <a:solidFill>
            <a:srgbClr val="D8D7DF"/>
          </a:solidFill>
        </p:spPr>
        <p:txBody>
          <a:bodyPr/>
          <a:lstStyle/>
          <a:p>
            <a:pPr lvl="0"/>
            <a:r>
              <a:rPr lang="en-US" smtClean="0"/>
              <a:t>Click to edit Master text styles</a:t>
            </a:r>
          </a:p>
        </p:txBody>
      </p:sp>
      <p:sp>
        <p:nvSpPr>
          <p:cNvPr id="14" name="Text Placeholder 13"/>
          <p:cNvSpPr>
            <a:spLocks noGrp="1"/>
          </p:cNvSpPr>
          <p:nvPr>
            <p:ph type="body" sz="quarter" idx="17"/>
          </p:nvPr>
        </p:nvSpPr>
        <p:spPr>
          <a:xfrm>
            <a:off x="6273800" y="1524000"/>
            <a:ext cx="2806700" cy="3429000"/>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200"/>
            </a:lvl2pPr>
          </a:lstStyle>
          <a:p>
            <a:pPr lvl="0"/>
            <a:r>
              <a:rPr lang="en-US" smtClean="0"/>
              <a:t>Click to edit Master text styles</a:t>
            </a:r>
          </a:p>
          <a:p>
            <a:pPr lvl="1"/>
            <a:r>
              <a:rPr lang="en-US" smtClean="0"/>
              <a:t>Second level</a:t>
            </a:r>
          </a:p>
        </p:txBody>
      </p:sp>
      <p:sp>
        <p:nvSpPr>
          <p:cNvPr id="11" name="Text Placeholder 12"/>
          <p:cNvSpPr>
            <a:spLocks noGrp="1"/>
          </p:cNvSpPr>
          <p:nvPr>
            <p:ph type="body" sz="quarter" idx="18"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9" name="Straight Connector 8"/>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7231622" y="6300305"/>
            <a:ext cx="1931428" cy="347429"/>
          </a:xfrm>
          <a:prstGeom prst="rect">
            <a:avLst/>
          </a:prstGeom>
        </p:spPr>
      </p:pic>
      <p:sp>
        <p:nvSpPr>
          <p:cNvPr id="13" name="Footer Placeholder 4 Copyright"/>
          <p:cNvSpPr>
            <a:spLocks noGrp="1"/>
          </p:cNvSpPr>
          <p:nvPr>
            <p:ph type="ftr" sz="quarter" idx="3"/>
          </p:nvPr>
        </p:nvSpPr>
        <p:spPr>
          <a:xfrm>
            <a:off x="495307" y="6400889"/>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solidFill>
                  <a:prstClr val="black"/>
                </a:solidFill>
              </a:rPr>
              <a:t>© 2016 </a:t>
            </a:r>
            <a:r>
              <a:rPr lang="en-GB" dirty="0" smtClean="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325334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7" name="Content Placeholder 6"/>
          <p:cNvSpPr>
            <a:spLocks noGrp="1"/>
          </p:cNvSpPr>
          <p:nvPr>
            <p:ph sz="quarter" idx="13"/>
          </p:nvPr>
        </p:nvSpPr>
        <p:spPr>
          <a:xfrm>
            <a:off x="495300" y="1524000"/>
            <a:ext cx="4292600" cy="4572000"/>
          </a:xfrm>
        </p:spPr>
        <p:txBody>
          <a:bodyPr/>
          <a:lstStyle>
            <a:lvl5pPr>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4"/>
          </p:nvPr>
        </p:nvSpPr>
        <p:spPr>
          <a:xfrm>
            <a:off x="5035550" y="1524000"/>
            <a:ext cx="437515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2"/>
          <p:cNvSpPr>
            <a:spLocks noGrp="1"/>
          </p:cNvSpPr>
          <p:nvPr>
            <p:ph type="body" sz="quarter" idx="15"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8" name="Straight Connector 7"/>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7231622" y="6300305"/>
            <a:ext cx="1931428" cy="347429"/>
          </a:xfrm>
          <a:prstGeom prst="rect">
            <a:avLst/>
          </a:prstGeom>
        </p:spPr>
      </p:pic>
      <p:sp>
        <p:nvSpPr>
          <p:cNvPr id="12" name="Footer Placeholder 4 Copyright"/>
          <p:cNvSpPr>
            <a:spLocks noGrp="1"/>
          </p:cNvSpPr>
          <p:nvPr>
            <p:ph type="ftr" sz="quarter" idx="3"/>
          </p:nvPr>
        </p:nvSpPr>
        <p:spPr>
          <a:xfrm>
            <a:off x="495307" y="6400889"/>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solidFill>
                  <a:prstClr val="black"/>
                </a:solidFill>
              </a:rPr>
              <a:t>© 2016 </a:t>
            </a:r>
            <a:r>
              <a:rPr lang="en-GB" dirty="0" smtClean="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3537731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8" name="Text Placeholder 7"/>
          <p:cNvSpPr>
            <a:spLocks noGrp="1"/>
          </p:cNvSpPr>
          <p:nvPr>
            <p:ph type="body" sz="quarter" idx="16" hasCustomPrompt="1"/>
          </p:nvPr>
        </p:nvSpPr>
        <p:spPr>
          <a:xfrm>
            <a:off x="495300" y="1524000"/>
            <a:ext cx="8915400" cy="4572000"/>
          </a:xfrm>
        </p:spPr>
        <p:txBody>
          <a:bodyPr/>
          <a:lstStyle>
            <a:lvl1pPr>
              <a:lnSpc>
                <a:spcPts val="4400"/>
              </a:lnSpc>
              <a:spcBef>
                <a:spcPts val="0"/>
              </a:spcBef>
              <a:spcAft>
                <a:spcPts val="0"/>
              </a:spcAft>
              <a:defRPr sz="3900" b="0" i="0" baseline="0"/>
            </a:lvl1pPr>
          </a:lstStyle>
          <a:p>
            <a:pPr lvl="0"/>
            <a:r>
              <a:rPr lang="en-US" dirty="0" smtClean="0"/>
              <a:t>“Click to edit Master text styles</a:t>
            </a:r>
          </a:p>
        </p:txBody>
      </p:sp>
      <p:sp>
        <p:nvSpPr>
          <p:cNvPr id="9" name="Text Placeholder 12"/>
          <p:cNvSpPr>
            <a:spLocks noGrp="1"/>
          </p:cNvSpPr>
          <p:nvPr>
            <p:ph type="body" sz="quarter" idx="13"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7" name="Straight Connector 6"/>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7231622" y="6300305"/>
            <a:ext cx="1931428" cy="347429"/>
          </a:xfrm>
          <a:prstGeom prst="rect">
            <a:avLst/>
          </a:prstGeom>
        </p:spPr>
      </p:pic>
      <p:sp>
        <p:nvSpPr>
          <p:cNvPr id="11" name="Footer Placeholder 4 Copyright"/>
          <p:cNvSpPr>
            <a:spLocks noGrp="1"/>
          </p:cNvSpPr>
          <p:nvPr>
            <p:ph type="ftr" sz="quarter" idx="3"/>
          </p:nvPr>
        </p:nvSpPr>
        <p:spPr>
          <a:xfrm>
            <a:off x="495307" y="6400889"/>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solidFill>
                  <a:prstClr val="black"/>
                </a:solidFill>
              </a:rPr>
              <a:t>© 2016 </a:t>
            </a:r>
            <a:r>
              <a:rPr lang="en-GB" dirty="0" smtClean="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766851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Blue">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D5D8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7" name="Picture 6"/>
          <p:cNvPicPr>
            <a:picLocks noChangeAspect="1"/>
          </p:cNvPicPr>
          <p:nvPr userDrawn="1"/>
        </p:nvPicPr>
        <p:blipFill>
          <a:blip r:embed="rId2" cstate="print"/>
          <a:stretch>
            <a:fillRect/>
          </a:stretch>
        </p:blipFill>
        <p:spPr>
          <a:xfrm>
            <a:off x="495300" y="1524000"/>
            <a:ext cx="8915400" cy="4292600"/>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prstClr val="black"/>
              </a:solidFill>
            </a:endParaRPr>
          </a:p>
        </p:txBody>
      </p:sp>
      <p:pic>
        <p:nvPicPr>
          <p:cNvPr id="8" name="Picture 7"/>
          <p:cNvPicPr>
            <a:picLocks noChangeAspect="1"/>
          </p:cNvPicPr>
          <p:nvPr userDrawn="1"/>
        </p:nvPicPr>
        <p:blipFill>
          <a:blip r:embed="rId3" cstate="print"/>
          <a:stretch>
            <a:fillRect/>
          </a:stretch>
        </p:blipFill>
        <p:spPr>
          <a:xfrm>
            <a:off x="6367359" y="6195724"/>
            <a:ext cx="3274483" cy="584200"/>
          </a:xfrm>
          <a:prstGeom prst="rect">
            <a:avLst/>
          </a:prstGeom>
        </p:spPr>
      </p:pic>
      <p:sp>
        <p:nvSpPr>
          <p:cNvPr id="9" name="Text Placeholder 2"/>
          <p:cNvSpPr>
            <a:spLocks noGrp="1"/>
          </p:cNvSpPr>
          <p:nvPr>
            <p:ph idx="1" hasCustomPrompt="1"/>
          </p:nvPr>
        </p:nvSpPr>
        <p:spPr>
          <a:xfrm>
            <a:off x="495300" y="804674"/>
            <a:ext cx="7099300" cy="276999"/>
          </a:xfrm>
          <a:prstGeom prst="rect">
            <a:avLst/>
          </a:prstGeom>
        </p:spPr>
        <p:txBody>
          <a:bodyPr vert="horz" wrap="square" lIns="0" tIns="0" rIns="0" bIns="0" rtlCol="0">
            <a:normAutofit/>
          </a:bodyPr>
          <a:lstStyle>
            <a:lvl1pPr>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1385152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prstClr val="black"/>
              </a:solidFill>
            </a:endParaRPr>
          </a:p>
        </p:txBody>
      </p:sp>
      <p:pic>
        <p:nvPicPr>
          <p:cNvPr id="6" name="Picture 5"/>
          <p:cNvPicPr>
            <a:picLocks noChangeAspect="1"/>
          </p:cNvPicPr>
          <p:nvPr userDrawn="1"/>
        </p:nvPicPr>
        <p:blipFill>
          <a:blip r:embed="rId2" cstate="print"/>
          <a:stretch>
            <a:fillRect/>
          </a:stretch>
        </p:blipFill>
        <p:spPr>
          <a:xfrm>
            <a:off x="495300" y="1524000"/>
            <a:ext cx="8915400" cy="4279900"/>
          </a:xfrm>
          <a:prstGeom prst="rect">
            <a:avLst/>
          </a:prstGeom>
        </p:spPr>
      </p:pic>
      <p:sp>
        <p:nvSpPr>
          <p:cNvPr id="7" name="Text Placeholder 2"/>
          <p:cNvSpPr>
            <a:spLocks noGrp="1"/>
          </p:cNvSpPr>
          <p:nvPr>
            <p:ph idx="1" hasCustomPrompt="1"/>
          </p:nvPr>
        </p:nvSpPr>
        <p:spPr>
          <a:xfrm>
            <a:off x="495300" y="804674"/>
            <a:ext cx="7099300" cy="276999"/>
          </a:xfrm>
          <a:prstGeom prst="rect">
            <a:avLst/>
          </a:prstGeom>
        </p:spPr>
        <p:txBody>
          <a:bodyPr vert="horz" wrap="square" lIns="0" tIns="0" rIns="0" bIns="0" rtlCol="0">
            <a:normAutofit/>
          </a:bodyPr>
          <a:lstStyle>
            <a:lvl1pPr>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051208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brand Title White">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7099300" cy="307777"/>
          </a:xfrm>
        </p:spPr>
        <p:txBody>
          <a:bodyPr>
            <a:noAutofit/>
          </a:bodyPr>
          <a:lstStyle/>
          <a:p>
            <a:r>
              <a:rPr lang="en-US" smtClean="0"/>
              <a:t>Click to edit Master title style</a:t>
            </a:r>
            <a:endParaRPr lang="en-US" dirty="0"/>
          </a:p>
        </p:txBody>
      </p:sp>
      <p:sp>
        <p:nvSpPr>
          <p:cNvPr id="3" name="Date Placeholder 2"/>
          <p:cNvSpPr>
            <a:spLocks noGrp="1"/>
          </p:cNvSpPr>
          <p:nvPr>
            <p:ph type="dt" sz="half" idx="10"/>
          </p:nvPr>
        </p:nvSpPr>
        <p:spPr>
          <a:xfrm>
            <a:off x="7759700" y="457200"/>
            <a:ext cx="1651000" cy="184666"/>
          </a:xfrm>
          <a:prstGeom prst="rect">
            <a:avLst/>
          </a:prstGeom>
        </p:spPr>
        <p:txBody>
          <a:bodyPr lIns="0" tIns="0" rIns="0" bIns="0">
            <a:noAutofit/>
          </a:bodyPr>
          <a:lstStyle>
            <a:lvl1pPr algn="r">
              <a:defRPr sz="1200"/>
            </a:lvl1pPr>
          </a:lstStyle>
          <a:p>
            <a:endParaRPr lang="en-US" dirty="0"/>
          </a:p>
        </p:txBody>
      </p:sp>
      <p:sp>
        <p:nvSpPr>
          <p:cNvPr id="4" name="Footer Placeholder 3 Copyright"/>
          <p:cNvSpPr>
            <a:spLocks noGrp="1"/>
          </p:cNvSpPr>
          <p:nvPr>
            <p:ph type="ftr" sz="quarter" idx="11"/>
          </p:nvPr>
        </p:nvSpPr>
        <p:spPr>
          <a:xfrm>
            <a:off x="495300" y="6400889"/>
            <a:ext cx="2611110" cy="92333"/>
          </a:xfrm>
        </p:spPr>
        <p:txBody>
          <a:bodyPr/>
          <a:lstStyle/>
          <a:p>
            <a:r>
              <a:rPr lang="en-GB" smtClean="0"/>
              <a:t>© 2016 </a:t>
            </a:r>
            <a:r>
              <a:rPr lang="en-GB" dirty="0" smtClean="0"/>
              <a:t>Willis Towers Watson. All rights reserved. </a:t>
            </a:r>
            <a:endParaRPr lang="en-US" dirty="0"/>
          </a:p>
        </p:txBody>
      </p:sp>
      <p:sp>
        <p:nvSpPr>
          <p:cNvPr id="7" name="Text Placeholder 2"/>
          <p:cNvSpPr>
            <a:spLocks noGrp="1"/>
          </p:cNvSpPr>
          <p:nvPr>
            <p:ph idx="1" hasCustomPrompt="1"/>
          </p:nvPr>
        </p:nvSpPr>
        <p:spPr>
          <a:xfrm>
            <a:off x="495300" y="804674"/>
            <a:ext cx="7099300" cy="276999"/>
          </a:xfrm>
          <a:prstGeom prst="rect">
            <a:avLst/>
          </a:prstGeom>
        </p:spPr>
        <p:txBody>
          <a:bodyPr vert="horz" wrap="square" lIns="0" tIns="0" rIns="0" bIns="0" rtlCol="0">
            <a:noAutofit/>
          </a:bodyPr>
          <a:lstStyle>
            <a:lvl1pPr>
              <a:defRPr sz="1750" b="0"/>
            </a:lvl1pPr>
          </a:lstStyle>
          <a:p>
            <a:pPr lvl="0"/>
            <a:r>
              <a:rPr lang="en-US" dirty="0" smtClean="0"/>
              <a:t>Click to edit Master text styles</a:t>
            </a:r>
            <a:endParaRPr lang="en-US" dirty="0"/>
          </a:p>
        </p:txBody>
      </p:sp>
      <p:pic>
        <p:nvPicPr>
          <p:cNvPr id="8" name="Picture 7"/>
          <p:cNvPicPr>
            <a:picLocks noChangeAspect="1"/>
          </p:cNvPicPr>
          <p:nvPr userDrawn="1"/>
        </p:nvPicPr>
        <p:blipFill>
          <a:blip r:embed="rId2" cstate="print"/>
          <a:stretch>
            <a:fillRect/>
          </a:stretch>
        </p:blipFill>
        <p:spPr>
          <a:xfrm>
            <a:off x="6367359" y="6195724"/>
            <a:ext cx="3274483" cy="584200"/>
          </a:xfrm>
          <a:prstGeom prst="rect">
            <a:avLst/>
          </a:prstGeom>
        </p:spPr>
      </p:pic>
      <p:sp>
        <p:nvSpPr>
          <p:cNvPr id="10" name="Freeform 5"/>
          <p:cNvSpPr>
            <a:spLocks/>
          </p:cNvSpPr>
          <p:nvPr userDrawn="1"/>
        </p:nvSpPr>
        <p:spPr bwMode="auto">
          <a:xfrm>
            <a:off x="495305" y="2933700"/>
            <a:ext cx="3946922" cy="1449388"/>
          </a:xfrm>
          <a:custGeom>
            <a:avLst/>
            <a:gdLst>
              <a:gd name="T0" fmla="*/ 0 w 3820"/>
              <a:gd name="T1" fmla="*/ 1517 h 1517"/>
              <a:gd name="T2" fmla="*/ 0 w 3820"/>
              <a:gd name="T3" fmla="*/ 1517 h 1517"/>
              <a:gd name="T4" fmla="*/ 3820 w 3820"/>
              <a:gd name="T5" fmla="*/ 1517 h 1517"/>
              <a:gd name="T6" fmla="*/ 3820 w 3820"/>
              <a:gd name="T7" fmla="*/ 0 h 1517"/>
              <a:gd name="T8" fmla="*/ 0 w 3820"/>
              <a:gd name="T9" fmla="*/ 0 h 1517"/>
              <a:gd name="T10" fmla="*/ 0 w 3820"/>
              <a:gd name="T11" fmla="*/ 1517 h 1517"/>
            </a:gdLst>
            <a:ahLst/>
            <a:cxnLst>
              <a:cxn ang="0">
                <a:pos x="T0" y="T1"/>
              </a:cxn>
              <a:cxn ang="0">
                <a:pos x="T2" y="T3"/>
              </a:cxn>
              <a:cxn ang="0">
                <a:pos x="T4" y="T5"/>
              </a:cxn>
              <a:cxn ang="0">
                <a:pos x="T6" y="T7"/>
              </a:cxn>
              <a:cxn ang="0">
                <a:pos x="T8" y="T9"/>
              </a:cxn>
              <a:cxn ang="0">
                <a:pos x="T10" y="T11"/>
              </a:cxn>
            </a:cxnLst>
            <a:rect l="0" t="0" r="r" b="b"/>
            <a:pathLst>
              <a:path w="3820" h="1517">
                <a:moveTo>
                  <a:pt x="0" y="1517"/>
                </a:moveTo>
                <a:lnTo>
                  <a:pt x="0" y="1517"/>
                </a:lnTo>
                <a:lnTo>
                  <a:pt x="3820" y="1517"/>
                </a:lnTo>
                <a:lnTo>
                  <a:pt x="382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6"/>
          <p:cNvSpPr>
            <a:spLocks/>
          </p:cNvSpPr>
          <p:nvPr userDrawn="1"/>
        </p:nvSpPr>
        <p:spPr bwMode="auto">
          <a:xfrm>
            <a:off x="9049545" y="2933700"/>
            <a:ext cx="373195" cy="1449388"/>
          </a:xfrm>
          <a:custGeom>
            <a:avLst/>
            <a:gdLst>
              <a:gd name="T0" fmla="*/ 0 w 360"/>
              <a:gd name="T1" fmla="*/ 1517 h 1517"/>
              <a:gd name="T2" fmla="*/ 0 w 360"/>
              <a:gd name="T3" fmla="*/ 1517 h 1517"/>
              <a:gd name="T4" fmla="*/ 360 w 360"/>
              <a:gd name="T5" fmla="*/ 1517 h 1517"/>
              <a:gd name="T6" fmla="*/ 360 w 360"/>
              <a:gd name="T7" fmla="*/ 0 h 1517"/>
              <a:gd name="T8" fmla="*/ 0 w 360"/>
              <a:gd name="T9" fmla="*/ 0 h 1517"/>
              <a:gd name="T10" fmla="*/ 0 w 360"/>
              <a:gd name="T11" fmla="*/ 1517 h 1517"/>
            </a:gdLst>
            <a:ahLst/>
            <a:cxnLst>
              <a:cxn ang="0">
                <a:pos x="T0" y="T1"/>
              </a:cxn>
              <a:cxn ang="0">
                <a:pos x="T2" y="T3"/>
              </a:cxn>
              <a:cxn ang="0">
                <a:pos x="T4" y="T5"/>
              </a:cxn>
              <a:cxn ang="0">
                <a:pos x="T6" y="T7"/>
              </a:cxn>
              <a:cxn ang="0">
                <a:pos x="T8" y="T9"/>
              </a:cxn>
              <a:cxn ang="0">
                <a:pos x="T10" y="T11"/>
              </a:cxn>
            </a:cxnLst>
            <a:rect l="0" t="0" r="r" b="b"/>
            <a:pathLst>
              <a:path w="360" h="1517">
                <a:moveTo>
                  <a:pt x="0" y="1517"/>
                </a:moveTo>
                <a:lnTo>
                  <a:pt x="0" y="1517"/>
                </a:lnTo>
                <a:lnTo>
                  <a:pt x="360" y="1517"/>
                </a:lnTo>
                <a:lnTo>
                  <a:pt x="36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7"/>
          <p:cNvSpPr>
            <a:spLocks/>
          </p:cNvSpPr>
          <p:nvPr userDrawn="1"/>
        </p:nvSpPr>
        <p:spPr bwMode="auto">
          <a:xfrm>
            <a:off x="5255683" y="2933789"/>
            <a:ext cx="2897850" cy="733425"/>
          </a:xfrm>
          <a:custGeom>
            <a:avLst/>
            <a:gdLst>
              <a:gd name="T0" fmla="*/ 0 w 2804"/>
              <a:gd name="T1" fmla="*/ 768 h 768"/>
              <a:gd name="T2" fmla="*/ 0 w 2804"/>
              <a:gd name="T3" fmla="*/ 768 h 768"/>
              <a:gd name="T4" fmla="*/ 2804 w 2804"/>
              <a:gd name="T5" fmla="*/ 768 h 768"/>
              <a:gd name="T6" fmla="*/ 2804 w 2804"/>
              <a:gd name="T7" fmla="*/ 0 h 768"/>
              <a:gd name="T8" fmla="*/ 0 w 2804"/>
              <a:gd name="T9" fmla="*/ 0 h 768"/>
              <a:gd name="T10" fmla="*/ 0 w 2804"/>
              <a:gd name="T11" fmla="*/ 768 h 768"/>
            </a:gdLst>
            <a:ahLst/>
            <a:cxnLst>
              <a:cxn ang="0">
                <a:pos x="T0" y="T1"/>
              </a:cxn>
              <a:cxn ang="0">
                <a:pos x="T2" y="T3"/>
              </a:cxn>
              <a:cxn ang="0">
                <a:pos x="T4" y="T5"/>
              </a:cxn>
              <a:cxn ang="0">
                <a:pos x="T6" y="T7"/>
              </a:cxn>
              <a:cxn ang="0">
                <a:pos x="T8" y="T9"/>
              </a:cxn>
              <a:cxn ang="0">
                <a:pos x="T10" y="T11"/>
              </a:cxn>
            </a:cxnLst>
            <a:rect l="0" t="0" r="r" b="b"/>
            <a:pathLst>
              <a:path w="2804" h="768">
                <a:moveTo>
                  <a:pt x="0" y="768"/>
                </a:moveTo>
                <a:lnTo>
                  <a:pt x="0" y="768"/>
                </a:lnTo>
                <a:lnTo>
                  <a:pt x="2804" y="768"/>
                </a:lnTo>
                <a:lnTo>
                  <a:pt x="2804" y="0"/>
                </a:lnTo>
                <a:lnTo>
                  <a:pt x="0" y="0"/>
                </a:lnTo>
                <a:lnTo>
                  <a:pt x="0" y="76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8"/>
          <p:cNvSpPr>
            <a:spLocks/>
          </p:cNvSpPr>
          <p:nvPr userDrawn="1"/>
        </p:nvSpPr>
        <p:spPr bwMode="auto">
          <a:xfrm>
            <a:off x="5831814" y="1519238"/>
            <a:ext cx="1150541" cy="731838"/>
          </a:xfrm>
          <a:custGeom>
            <a:avLst/>
            <a:gdLst>
              <a:gd name="T0" fmla="*/ 0 w 1114"/>
              <a:gd name="T1" fmla="*/ 767 h 767"/>
              <a:gd name="T2" fmla="*/ 0 w 1114"/>
              <a:gd name="T3" fmla="*/ 767 h 767"/>
              <a:gd name="T4" fmla="*/ 1114 w 1114"/>
              <a:gd name="T5" fmla="*/ 767 h 767"/>
              <a:gd name="T6" fmla="*/ 1114 w 1114"/>
              <a:gd name="T7" fmla="*/ 0 h 767"/>
              <a:gd name="T8" fmla="*/ 0 w 1114"/>
              <a:gd name="T9" fmla="*/ 0 h 767"/>
              <a:gd name="T10" fmla="*/ 0 w 1114"/>
              <a:gd name="T11" fmla="*/ 767 h 767"/>
            </a:gdLst>
            <a:ahLst/>
            <a:cxnLst>
              <a:cxn ang="0">
                <a:pos x="T0" y="T1"/>
              </a:cxn>
              <a:cxn ang="0">
                <a:pos x="T2" y="T3"/>
              </a:cxn>
              <a:cxn ang="0">
                <a:pos x="T4" y="T5"/>
              </a:cxn>
              <a:cxn ang="0">
                <a:pos x="T6" y="T7"/>
              </a:cxn>
              <a:cxn ang="0">
                <a:pos x="T8" y="T9"/>
              </a:cxn>
              <a:cxn ang="0">
                <a:pos x="T10" y="T11"/>
              </a:cxn>
            </a:cxnLst>
            <a:rect l="0" t="0" r="r" b="b"/>
            <a:pathLst>
              <a:path w="1114" h="767">
                <a:moveTo>
                  <a:pt x="0" y="767"/>
                </a:moveTo>
                <a:lnTo>
                  <a:pt x="0" y="767"/>
                </a:lnTo>
                <a:lnTo>
                  <a:pt x="1114" y="767"/>
                </a:lnTo>
                <a:lnTo>
                  <a:pt x="1114" y="0"/>
                </a:lnTo>
                <a:lnTo>
                  <a:pt x="0" y="0"/>
                </a:lnTo>
                <a:lnTo>
                  <a:pt x="0" y="7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p:cNvSpPr>
          <p:nvPr userDrawn="1"/>
        </p:nvSpPr>
        <p:spPr bwMode="auto">
          <a:xfrm>
            <a:off x="5831862" y="5464175"/>
            <a:ext cx="3114543" cy="349250"/>
          </a:xfrm>
          <a:custGeom>
            <a:avLst/>
            <a:gdLst>
              <a:gd name="T0" fmla="*/ 0 w 3015"/>
              <a:gd name="T1" fmla="*/ 365 h 365"/>
              <a:gd name="T2" fmla="*/ 0 w 3015"/>
              <a:gd name="T3" fmla="*/ 365 h 365"/>
              <a:gd name="T4" fmla="*/ 3015 w 3015"/>
              <a:gd name="T5" fmla="*/ 365 h 365"/>
              <a:gd name="T6" fmla="*/ 3015 w 3015"/>
              <a:gd name="T7" fmla="*/ 0 h 365"/>
              <a:gd name="T8" fmla="*/ 0 w 3015"/>
              <a:gd name="T9" fmla="*/ 0 h 365"/>
              <a:gd name="T10" fmla="*/ 0 w 3015"/>
              <a:gd name="T11" fmla="*/ 365 h 365"/>
            </a:gdLst>
            <a:ahLst/>
            <a:cxnLst>
              <a:cxn ang="0">
                <a:pos x="T0" y="T1"/>
              </a:cxn>
              <a:cxn ang="0">
                <a:pos x="T2" y="T3"/>
              </a:cxn>
              <a:cxn ang="0">
                <a:pos x="T4" y="T5"/>
              </a:cxn>
              <a:cxn ang="0">
                <a:pos x="T6" y="T7"/>
              </a:cxn>
              <a:cxn ang="0">
                <a:pos x="T8" y="T9"/>
              </a:cxn>
              <a:cxn ang="0">
                <a:pos x="T10" y="T11"/>
              </a:cxn>
            </a:cxnLst>
            <a:rect l="0" t="0" r="r" b="b"/>
            <a:pathLst>
              <a:path w="3015" h="365">
                <a:moveTo>
                  <a:pt x="0" y="365"/>
                </a:moveTo>
                <a:lnTo>
                  <a:pt x="0" y="365"/>
                </a:lnTo>
                <a:lnTo>
                  <a:pt x="3015" y="365"/>
                </a:lnTo>
                <a:lnTo>
                  <a:pt x="3015"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10"/>
          <p:cNvSpPr>
            <a:spLocks/>
          </p:cNvSpPr>
          <p:nvPr userDrawn="1"/>
        </p:nvSpPr>
        <p:spPr bwMode="auto">
          <a:xfrm>
            <a:off x="495300" y="5464175"/>
            <a:ext cx="882254" cy="349250"/>
          </a:xfrm>
          <a:custGeom>
            <a:avLst/>
            <a:gdLst>
              <a:gd name="T0" fmla="*/ 0 w 854"/>
              <a:gd name="T1" fmla="*/ 365 h 365"/>
              <a:gd name="T2" fmla="*/ 0 w 854"/>
              <a:gd name="T3" fmla="*/ 365 h 365"/>
              <a:gd name="T4" fmla="*/ 854 w 854"/>
              <a:gd name="T5" fmla="*/ 365 h 365"/>
              <a:gd name="T6" fmla="*/ 854 w 854"/>
              <a:gd name="T7" fmla="*/ 0 h 365"/>
              <a:gd name="T8" fmla="*/ 0 w 854"/>
              <a:gd name="T9" fmla="*/ 0 h 365"/>
              <a:gd name="T10" fmla="*/ 0 w 854"/>
              <a:gd name="T11" fmla="*/ 365 h 365"/>
            </a:gdLst>
            <a:ahLst/>
            <a:cxnLst>
              <a:cxn ang="0">
                <a:pos x="T0" y="T1"/>
              </a:cxn>
              <a:cxn ang="0">
                <a:pos x="T2" y="T3"/>
              </a:cxn>
              <a:cxn ang="0">
                <a:pos x="T4" y="T5"/>
              </a:cxn>
              <a:cxn ang="0">
                <a:pos x="T6" y="T7"/>
              </a:cxn>
              <a:cxn ang="0">
                <a:pos x="T8" y="T9"/>
              </a:cxn>
              <a:cxn ang="0">
                <a:pos x="T10" y="T11"/>
              </a:cxn>
            </a:cxnLst>
            <a:rect l="0" t="0" r="r" b="b"/>
            <a:pathLst>
              <a:path w="854" h="365">
                <a:moveTo>
                  <a:pt x="0" y="365"/>
                </a:moveTo>
                <a:lnTo>
                  <a:pt x="0" y="365"/>
                </a:lnTo>
                <a:lnTo>
                  <a:pt x="854" y="365"/>
                </a:lnTo>
                <a:lnTo>
                  <a:pt x="854"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11"/>
          <p:cNvSpPr>
            <a:spLocks/>
          </p:cNvSpPr>
          <p:nvPr userDrawn="1"/>
        </p:nvSpPr>
        <p:spPr bwMode="auto">
          <a:xfrm>
            <a:off x="2062033" y="1519327"/>
            <a:ext cx="1745589" cy="347663"/>
          </a:xfrm>
          <a:custGeom>
            <a:avLst/>
            <a:gdLst>
              <a:gd name="T0" fmla="*/ 0 w 1690"/>
              <a:gd name="T1" fmla="*/ 364 h 364"/>
              <a:gd name="T2" fmla="*/ 0 w 1690"/>
              <a:gd name="T3" fmla="*/ 364 h 364"/>
              <a:gd name="T4" fmla="*/ 1690 w 1690"/>
              <a:gd name="T5" fmla="*/ 364 h 364"/>
              <a:gd name="T6" fmla="*/ 1690 w 1690"/>
              <a:gd name="T7" fmla="*/ 0 h 364"/>
              <a:gd name="T8" fmla="*/ 0 w 1690"/>
              <a:gd name="T9" fmla="*/ 0 h 364"/>
              <a:gd name="T10" fmla="*/ 0 w 1690"/>
              <a:gd name="T11" fmla="*/ 364 h 364"/>
            </a:gdLst>
            <a:ahLst/>
            <a:cxnLst>
              <a:cxn ang="0">
                <a:pos x="T0" y="T1"/>
              </a:cxn>
              <a:cxn ang="0">
                <a:pos x="T2" y="T3"/>
              </a:cxn>
              <a:cxn ang="0">
                <a:pos x="T4" y="T5"/>
              </a:cxn>
              <a:cxn ang="0">
                <a:pos x="T6" y="T7"/>
              </a:cxn>
              <a:cxn ang="0">
                <a:pos x="T8" y="T9"/>
              </a:cxn>
              <a:cxn ang="0">
                <a:pos x="T10" y="T11"/>
              </a:cxn>
            </a:cxnLst>
            <a:rect l="0" t="0" r="r" b="b"/>
            <a:pathLst>
              <a:path w="1690" h="364">
                <a:moveTo>
                  <a:pt x="0" y="364"/>
                </a:moveTo>
                <a:lnTo>
                  <a:pt x="0" y="364"/>
                </a:lnTo>
                <a:lnTo>
                  <a:pt x="1690" y="364"/>
                </a:lnTo>
                <a:lnTo>
                  <a:pt x="1690" y="0"/>
                </a:lnTo>
                <a:lnTo>
                  <a:pt x="0" y="0"/>
                </a:lnTo>
                <a:lnTo>
                  <a:pt x="0" y="36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2"/>
          <p:cNvSpPr>
            <a:spLocks/>
          </p:cNvSpPr>
          <p:nvPr userDrawn="1"/>
        </p:nvSpPr>
        <p:spPr bwMode="auto">
          <a:xfrm>
            <a:off x="495310" y="1519240"/>
            <a:ext cx="355997" cy="608013"/>
          </a:xfrm>
          <a:custGeom>
            <a:avLst/>
            <a:gdLst>
              <a:gd name="T0" fmla="*/ 0 w 345"/>
              <a:gd name="T1" fmla="*/ 637 h 637"/>
              <a:gd name="T2" fmla="*/ 0 w 345"/>
              <a:gd name="T3" fmla="*/ 637 h 637"/>
              <a:gd name="T4" fmla="*/ 345 w 345"/>
              <a:gd name="T5" fmla="*/ 637 h 637"/>
              <a:gd name="T6" fmla="*/ 345 w 345"/>
              <a:gd name="T7" fmla="*/ 0 h 637"/>
              <a:gd name="T8" fmla="*/ 0 w 345"/>
              <a:gd name="T9" fmla="*/ 0 h 637"/>
              <a:gd name="T10" fmla="*/ 0 w 345"/>
              <a:gd name="T11" fmla="*/ 637 h 637"/>
            </a:gdLst>
            <a:ahLst/>
            <a:cxnLst>
              <a:cxn ang="0">
                <a:pos x="T0" y="T1"/>
              </a:cxn>
              <a:cxn ang="0">
                <a:pos x="T2" y="T3"/>
              </a:cxn>
              <a:cxn ang="0">
                <a:pos x="T4" y="T5"/>
              </a:cxn>
              <a:cxn ang="0">
                <a:pos x="T6" y="T7"/>
              </a:cxn>
              <a:cxn ang="0">
                <a:pos x="T8" y="T9"/>
              </a:cxn>
              <a:cxn ang="0">
                <a:pos x="T10" y="T11"/>
              </a:cxn>
            </a:cxnLst>
            <a:rect l="0" t="0" r="r" b="b"/>
            <a:pathLst>
              <a:path w="345" h="637">
                <a:moveTo>
                  <a:pt x="0" y="637"/>
                </a:moveTo>
                <a:lnTo>
                  <a:pt x="0" y="637"/>
                </a:lnTo>
                <a:lnTo>
                  <a:pt x="345" y="637"/>
                </a:lnTo>
                <a:lnTo>
                  <a:pt x="345" y="0"/>
                </a:lnTo>
                <a:lnTo>
                  <a:pt x="0" y="0"/>
                </a:lnTo>
                <a:lnTo>
                  <a:pt x="0" y="6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cxnSp>
        <p:nvCxnSpPr>
          <p:cNvPr id="19" name="Straight Connector 18"/>
          <p:cNvCxnSpPr/>
          <p:nvPr userDrawn="1"/>
        </p:nvCxnSpPr>
        <p:spPr>
          <a:xfrm>
            <a:off x="6380892" y="6252608"/>
            <a:ext cx="0" cy="4777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p:cNvSpPr>
            <a:spLocks noGrp="1"/>
          </p:cNvSpPr>
          <p:nvPr>
            <p:ph type="pic" sz="quarter" idx="13" hasCustomPrompt="1"/>
          </p:nvPr>
        </p:nvSpPr>
        <p:spPr>
          <a:xfrm>
            <a:off x="3518457" y="6252519"/>
            <a:ext cx="2672556" cy="436690"/>
          </a:xfrm>
        </p:spPr>
        <p:txBody>
          <a:bodyPr anchor="ctr" anchorCtr="0"/>
          <a:lstStyle>
            <a:lvl1pPr algn="ctr">
              <a:defRPr/>
            </a:lvl1pPr>
          </a:lstStyle>
          <a:p>
            <a:r>
              <a:rPr lang="en-US" dirty="0" smtClean="0"/>
              <a:t>Click to insert cobrand logo</a:t>
            </a:r>
            <a:endParaRPr lang="en-US" dirty="0"/>
          </a:p>
        </p:txBody>
      </p:sp>
    </p:spTree>
    <p:extLst>
      <p:ext uri="{BB962C8B-B14F-4D97-AF65-F5344CB8AC3E}">
        <p14:creationId xmlns:p14="http://schemas.microsoft.com/office/powerpoint/2010/main" val="111689315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4707" r="5100"/>
          <a:stretch/>
        </p:blipFill>
        <p:spPr>
          <a:xfrm>
            <a:off x="-1" y="0"/>
            <a:ext cx="9906001" cy="6286614"/>
          </a:xfrm>
          <a:prstGeom prst="rect">
            <a:avLst/>
          </a:prstGeom>
        </p:spPr>
      </p:pic>
      <p:sp>
        <p:nvSpPr>
          <p:cNvPr id="11" name="Rectangle 10"/>
          <p:cNvSpPr/>
          <p:nvPr userDrawn="1"/>
        </p:nvSpPr>
        <p:spPr>
          <a:xfrm>
            <a:off x="247650" y="228600"/>
            <a:ext cx="6230874" cy="1947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495300" y="457208"/>
            <a:ext cx="5695950" cy="615553"/>
          </a:xfrm>
        </p:spPr>
        <p:txBody>
          <a:bodyPr/>
          <a:lstStyle>
            <a:lvl1pPr>
              <a:defRPr>
                <a:solidFill>
                  <a:schemeClr val="bg1"/>
                </a:solidFill>
              </a:defRPr>
            </a:lvl1pPr>
          </a:lstStyle>
          <a:p>
            <a:r>
              <a:rPr lang="en-US" dirty="0" smtClean="0"/>
              <a:t>Click to edit Master title style</a:t>
            </a:r>
            <a:br>
              <a:rPr lang="en-US" dirty="0" smtClean="0"/>
            </a:br>
            <a:r>
              <a:rPr lang="en-US" dirty="0" smtClean="0"/>
              <a:t>second line if needed</a:t>
            </a:r>
            <a:endParaRPr lang="en-US" dirty="0"/>
          </a:p>
        </p:txBody>
      </p:sp>
      <p:sp>
        <p:nvSpPr>
          <p:cNvPr id="3" name="Date Placeholder 2"/>
          <p:cNvSpPr>
            <a:spLocks noGrp="1"/>
          </p:cNvSpPr>
          <p:nvPr>
            <p:ph type="dt" sz="half" idx="10"/>
          </p:nvPr>
        </p:nvSpPr>
        <p:spPr>
          <a:xfrm>
            <a:off x="495300" y="1828800"/>
            <a:ext cx="1651000" cy="184666"/>
          </a:xfrm>
        </p:spPr>
        <p:txBody>
          <a:bodyPr/>
          <a:lstStyle>
            <a:lvl1pPr algn="l">
              <a:defRPr/>
            </a:lvl1pPr>
          </a:lstStyle>
          <a:p>
            <a:endParaRPr lang="en-US" dirty="0">
              <a:solidFill>
                <a:prstClr val="black"/>
              </a:solidFill>
            </a:endParaRPr>
          </a:p>
        </p:txBody>
      </p:sp>
      <p:pic>
        <p:nvPicPr>
          <p:cNvPr id="15" name="Picture 14"/>
          <p:cNvPicPr>
            <a:picLocks noChangeAspect="1"/>
          </p:cNvPicPr>
          <p:nvPr userDrawn="1"/>
        </p:nvPicPr>
        <p:blipFill>
          <a:blip r:embed="rId3" cstate="print"/>
          <a:stretch>
            <a:fillRect/>
          </a:stretch>
        </p:blipFill>
        <p:spPr>
          <a:xfrm>
            <a:off x="6367359" y="6195724"/>
            <a:ext cx="3274483" cy="584200"/>
          </a:xfrm>
          <a:prstGeom prst="rect">
            <a:avLst/>
          </a:prstGeom>
        </p:spPr>
      </p:pic>
      <p:sp>
        <p:nvSpPr>
          <p:cNvPr id="16" name="Text Placeholder 15"/>
          <p:cNvSpPr>
            <a:spLocks noGrp="1"/>
          </p:cNvSpPr>
          <p:nvPr>
            <p:ph type="body" sz="quarter" idx="13"/>
          </p:nvPr>
        </p:nvSpPr>
        <p:spPr>
          <a:xfrm>
            <a:off x="495300" y="1158874"/>
            <a:ext cx="5695950" cy="612648"/>
          </a:xfrm>
          <a:prstGeom prst="rect">
            <a:avLst/>
          </a:prstGeom>
        </p:spPr>
        <p:txBody>
          <a:bodyPr lIns="0" tIns="0" rIns="0" bIns="0">
            <a:normAutofit/>
          </a:bodyPr>
          <a:lstStyle>
            <a:lvl1pPr>
              <a:defRPr>
                <a:solidFill>
                  <a:schemeClr val="bg1"/>
                </a:solidFill>
              </a:defRPr>
            </a:lvl1pPr>
          </a:lstStyle>
          <a:p>
            <a:pPr lvl="0"/>
            <a:endParaRPr lang="en-US" dirty="0"/>
          </a:p>
        </p:txBody>
      </p:sp>
      <p:grpSp>
        <p:nvGrpSpPr>
          <p:cNvPr id="25" name="Group 14"/>
          <p:cNvGrpSpPr>
            <a:grpSpLocks noChangeAspect="1"/>
          </p:cNvGrpSpPr>
          <p:nvPr userDrawn="1"/>
        </p:nvGrpSpPr>
        <p:grpSpPr bwMode="auto">
          <a:xfrm>
            <a:off x="495312" y="452438"/>
            <a:ext cx="8927439" cy="5386388"/>
            <a:chOff x="288" y="285"/>
            <a:chExt cx="5191" cy="3393"/>
          </a:xfrm>
        </p:grpSpPr>
        <p:sp>
          <p:nvSpPr>
            <p:cNvPr id="26" name="AutoShape 13"/>
            <p:cNvSpPr>
              <a:spLocks noChangeAspect="1" noChangeArrowheads="1" noTextEdit="1"/>
            </p:cNvSpPr>
            <p:nvPr userDrawn="1"/>
          </p:nvSpPr>
          <p:spPr bwMode="auto">
            <a:xfrm>
              <a:off x="288" y="288"/>
              <a:ext cx="5184" cy="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7" name="Freeform 15"/>
            <p:cNvSpPr>
              <a:spLocks/>
            </p:cNvSpPr>
            <p:nvPr userDrawn="1"/>
          </p:nvSpPr>
          <p:spPr bwMode="auto">
            <a:xfrm>
              <a:off x="4377" y="1006"/>
              <a:ext cx="645" cy="210"/>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solidFill>
              <a:schemeClr val="tx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8" name="Freeform 16"/>
            <p:cNvSpPr>
              <a:spLocks/>
            </p:cNvSpPr>
            <p:nvPr userDrawn="1"/>
          </p:nvSpPr>
          <p:spPr bwMode="auto">
            <a:xfrm>
              <a:off x="5305" y="285"/>
              <a:ext cx="174" cy="392"/>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solidFill>
              <a:schemeClr val="tx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9" name="Freeform 17"/>
            <p:cNvSpPr>
              <a:spLocks/>
            </p:cNvSpPr>
            <p:nvPr userDrawn="1"/>
          </p:nvSpPr>
          <p:spPr bwMode="auto">
            <a:xfrm>
              <a:off x="4683" y="1951"/>
              <a:ext cx="796" cy="430"/>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solidFill>
              <a:schemeClr val="tx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0" name="Freeform 18"/>
            <p:cNvSpPr>
              <a:spLocks/>
            </p:cNvSpPr>
            <p:nvPr userDrawn="1"/>
          </p:nvSpPr>
          <p:spPr bwMode="auto">
            <a:xfrm>
              <a:off x="4683" y="3461"/>
              <a:ext cx="796" cy="217"/>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solidFill>
              <a:schemeClr val="tx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1" name="Freeform 19"/>
            <p:cNvSpPr>
              <a:spLocks/>
            </p:cNvSpPr>
            <p:nvPr userDrawn="1"/>
          </p:nvSpPr>
          <p:spPr bwMode="auto">
            <a:xfrm>
              <a:off x="288" y="2537"/>
              <a:ext cx="504" cy="1141"/>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solidFill>
              <a:schemeClr val="tx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2" name="Freeform 20"/>
            <p:cNvSpPr>
              <a:spLocks/>
            </p:cNvSpPr>
            <p:nvPr userDrawn="1"/>
          </p:nvSpPr>
          <p:spPr bwMode="auto">
            <a:xfrm>
              <a:off x="3062" y="3173"/>
              <a:ext cx="650" cy="213"/>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solidFill>
              <a:schemeClr val="tx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33" name="Freeform 21"/>
            <p:cNvSpPr>
              <a:spLocks/>
            </p:cNvSpPr>
            <p:nvPr userDrawn="1"/>
          </p:nvSpPr>
          <p:spPr bwMode="auto">
            <a:xfrm>
              <a:off x="1449" y="2250"/>
              <a:ext cx="1307" cy="569"/>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solidFill>
              <a:schemeClr val="tx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Tree>
    <p:extLst>
      <p:ext uri="{BB962C8B-B14F-4D97-AF65-F5344CB8AC3E}">
        <p14:creationId xmlns:p14="http://schemas.microsoft.com/office/powerpoint/2010/main" val="33025642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re_et_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fr-FR" smtClean="0"/>
              <a:t>Modifiez le style du titre</a:t>
            </a:r>
            <a:endParaRPr lang="en-US" dirty="0"/>
          </a:p>
        </p:txBody>
      </p:sp>
      <p:sp>
        <p:nvSpPr>
          <p:cNvPr id="6" name="Slide Number Placeholder 5"/>
          <p:cNvSpPr>
            <a:spLocks noGrp="1"/>
          </p:cNvSpPr>
          <p:nvPr>
            <p:ph type="sldNum" sz="quarter" idx="12"/>
          </p:nvPr>
        </p:nvSpPr>
        <p:spPr>
          <a:xfrm>
            <a:off x="8997950" y="6400891"/>
            <a:ext cx="412750" cy="123111"/>
          </a:xfrm>
          <a:prstGeom prst="rect">
            <a:avLst/>
          </a:prstGeom>
        </p:spPr>
        <p:txBody>
          <a:bodyPr/>
          <a:lstStyle>
            <a:lvl1pPr>
              <a:defRPr sz="800"/>
            </a:lvl1pPr>
          </a:lstStyle>
          <a:p>
            <a:fld id="{2083E393-C0BF-4ED8-8545-7E4C90AFF831}" type="slidenum">
              <a:rPr lang="en-US" smtClean="0">
                <a:solidFill>
                  <a:prstClr val="black"/>
                </a:solidFill>
              </a:rPr>
              <a:pPr/>
              <a:t>‹#›</a:t>
            </a:fld>
            <a:endParaRPr lang="en-US" dirty="0">
              <a:solidFill>
                <a:prstClr val="black"/>
              </a:solidFill>
            </a:endParaRPr>
          </a:p>
        </p:txBody>
      </p:sp>
      <p:sp>
        <p:nvSpPr>
          <p:cNvPr id="8" name="Text Placeholder 12"/>
          <p:cNvSpPr>
            <a:spLocks noGrp="1"/>
          </p:cNvSpPr>
          <p:nvPr>
            <p:ph type="body" sz="quarter" idx="13" hasCustomPrompt="1"/>
          </p:nvPr>
        </p:nvSpPr>
        <p:spPr>
          <a:xfrm>
            <a:off x="495300" y="800241"/>
            <a:ext cx="8915400" cy="276999"/>
          </a:xfrm>
          <a:prstGeom prst="rect">
            <a:avLst/>
          </a:prstGeom>
        </p:spPr>
        <p:txBody>
          <a:bodyPr/>
          <a:lstStyle>
            <a:lvl1pPr>
              <a:defRPr sz="1800" b="0" baseline="0">
                <a:solidFill>
                  <a:schemeClr val="tx1"/>
                </a:solidFill>
              </a:defRPr>
            </a:lvl1pPr>
          </a:lstStyle>
          <a:p>
            <a:pPr lvl="0"/>
            <a:r>
              <a:rPr lang="en-US" dirty="0" smtClean="0"/>
              <a:t>Sous-</a:t>
            </a:r>
            <a:r>
              <a:rPr lang="en-US" dirty="0" err="1" smtClean="0"/>
              <a:t>titre</a:t>
            </a:r>
            <a:endParaRPr lang="en-US" dirty="0"/>
          </a:p>
        </p:txBody>
      </p:sp>
      <p:sp>
        <p:nvSpPr>
          <p:cNvPr id="10" name="Content Placeholder 2"/>
          <p:cNvSpPr>
            <a:spLocks noGrp="1"/>
          </p:cNvSpPr>
          <p:nvPr>
            <p:ph idx="1"/>
          </p:nvPr>
        </p:nvSpPr>
        <p:spPr>
          <a:xfrm>
            <a:off x="495300" y="1524000"/>
            <a:ext cx="8915400" cy="4572000"/>
          </a:xfrm>
          <a:prstGeom prst="rect">
            <a:avLst/>
          </a:prstGeom>
        </p:spPr>
        <p:txBody>
          <a:bodyPr/>
          <a:lstStyle>
            <a:lvl5pPr>
              <a:defRPr baseline="0"/>
            </a:lvl5pPr>
            <a:lvl6pPr>
              <a:defRPr baseline="0"/>
            </a:lvl6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9" name="Footer Placeholder 4 Copyright"/>
          <p:cNvSpPr>
            <a:spLocks noGrp="1"/>
          </p:cNvSpPr>
          <p:nvPr>
            <p:ph type="ftr" sz="quarter" idx="3"/>
          </p:nvPr>
        </p:nvSpPr>
        <p:spPr>
          <a:xfrm>
            <a:off x="495307" y="6400891"/>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fr-FR" smtClean="0">
                <a:solidFill>
                  <a:prstClr val="black"/>
                </a:solidFill>
              </a:rPr>
              <a:t>© 2016 </a:t>
            </a:r>
            <a:r>
              <a:rPr lang="fr-FR" dirty="0" smtClean="0">
                <a:solidFill>
                  <a:prstClr val="black"/>
                </a:solidFill>
              </a:rPr>
              <a:t>Willis Towers Watson. Tous droits réservés. Protégé et confidentiel. Document strictement réservé à Willis Towers Watson et à ses clients.</a:t>
            </a:r>
            <a:endParaRPr lang="en-US" dirty="0">
              <a:solidFill>
                <a:prstClr val="black"/>
              </a:solidFill>
            </a:endParaRPr>
          </a:p>
        </p:txBody>
      </p:sp>
      <p:cxnSp>
        <p:nvCxnSpPr>
          <p:cNvPr id="12" name="Straight Connector 11"/>
          <p:cNvCxnSpPr/>
          <p:nvPr userDrawn="1"/>
        </p:nvCxnSpPr>
        <p:spPr>
          <a:xfrm>
            <a:off x="495300" y="6087374"/>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2105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title group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247650" y="228600"/>
            <a:ext cx="6250686"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95300" y="457200"/>
            <a:ext cx="5695950" cy="612648"/>
          </a:xfrm>
        </p:spPr>
        <p:txBody>
          <a:bodyPr>
            <a:noAutofit/>
          </a:bodyPr>
          <a:lstStyle>
            <a:lvl1pPr>
              <a:lnSpc>
                <a:spcPts val="2300"/>
              </a:lnSpc>
              <a:defRPr baseline="0"/>
            </a:lvl1pPr>
          </a:lstStyle>
          <a:p>
            <a:r>
              <a:rPr lang="en-US" dirty="0" smtClean="0"/>
              <a:t>Click to edit title</a:t>
            </a:r>
            <a:br>
              <a:rPr lang="en-US" dirty="0" smtClean="0"/>
            </a:br>
            <a:r>
              <a:rPr lang="en-US" dirty="0" smtClean="0"/>
              <a:t>second line if needed </a:t>
            </a:r>
            <a:endParaRPr lang="en-US" dirty="0"/>
          </a:p>
        </p:txBody>
      </p:sp>
      <p:sp>
        <p:nvSpPr>
          <p:cNvPr id="22" name="Text Placeholder 21"/>
          <p:cNvSpPr>
            <a:spLocks noGrp="1"/>
          </p:cNvSpPr>
          <p:nvPr>
            <p:ph type="body" sz="quarter" idx="15" hasCustomPrompt="1"/>
          </p:nvPr>
        </p:nvSpPr>
        <p:spPr>
          <a:xfrm>
            <a:off x="495300" y="1097280"/>
            <a:ext cx="5695950" cy="502920"/>
          </a:xfrm>
        </p:spPr>
        <p:txBody>
          <a:bodyPr/>
          <a:lstStyle>
            <a:lvl1pPr>
              <a:lnSpc>
                <a:spcPts val="2000"/>
              </a:lnSpc>
              <a:spcAft>
                <a:spcPts val="0"/>
              </a:spcAft>
              <a:defRPr sz="1750" b="0" baseline="0"/>
            </a:lvl1pPr>
          </a:lstStyle>
          <a:p>
            <a:pPr lvl="0"/>
            <a:r>
              <a:rPr lang="en-US" dirty="0" smtClean="0"/>
              <a:t>Click to add subhead</a:t>
            </a:r>
          </a:p>
        </p:txBody>
      </p:sp>
      <p:sp>
        <p:nvSpPr>
          <p:cNvPr id="24" name="Text Placeholder 23"/>
          <p:cNvSpPr>
            <a:spLocks noGrp="1"/>
          </p:cNvSpPr>
          <p:nvPr>
            <p:ph type="body" sz="quarter" idx="16" hasCustomPrompt="1"/>
          </p:nvPr>
        </p:nvSpPr>
        <p:spPr>
          <a:xfrm>
            <a:off x="495300" y="2209772"/>
            <a:ext cx="2179320" cy="271081"/>
          </a:xfrm>
        </p:spPr>
        <p:txBody>
          <a:bodyPr/>
          <a:lstStyle>
            <a:lvl1pPr>
              <a:defRPr sz="1200" b="0" baseline="0"/>
            </a:lvl1pPr>
          </a:lstStyle>
          <a:p>
            <a:pPr lvl="0"/>
            <a:r>
              <a:rPr lang="en-US" dirty="0" smtClean="0"/>
              <a:t>Insert date</a:t>
            </a:r>
            <a:endParaRPr lang="en-US" dirty="0"/>
          </a:p>
        </p:txBody>
      </p:sp>
      <p:sp>
        <p:nvSpPr>
          <p:cNvPr id="26" name="Text Placeholder 25"/>
          <p:cNvSpPr>
            <a:spLocks noGrp="1"/>
          </p:cNvSpPr>
          <p:nvPr>
            <p:ph type="body" sz="quarter" idx="17" hasCustomPrompt="1"/>
          </p:nvPr>
        </p:nvSpPr>
        <p:spPr>
          <a:xfrm>
            <a:off x="495300" y="1654457"/>
            <a:ext cx="5695950" cy="527386"/>
          </a:xfrm>
        </p:spPr>
        <p:txBody>
          <a:bodyPr/>
          <a:lstStyle>
            <a:lvl1pPr>
              <a:lnSpc>
                <a:spcPts val="1800"/>
              </a:lnSpc>
              <a:spcAft>
                <a:spcPts val="0"/>
              </a:spcAft>
              <a:defRPr b="0"/>
            </a:lvl1pPr>
          </a:lstStyle>
          <a:p>
            <a:pPr lvl="0"/>
            <a:r>
              <a:rPr lang="en-US" dirty="0" smtClean="0"/>
              <a:t>Click to add text</a:t>
            </a:r>
          </a:p>
        </p:txBody>
      </p:sp>
      <p:sp>
        <p:nvSpPr>
          <p:cNvPr id="10" name="Rectangle 9"/>
          <p:cNvSpPr/>
          <p:nvPr userDrawn="1"/>
        </p:nvSpPr>
        <p:spPr>
          <a:xfrm>
            <a:off x="0" y="6280484"/>
            <a:ext cx="9906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Footer Placeholder 3 Copyright"/>
          <p:cNvSpPr>
            <a:spLocks noGrp="1"/>
          </p:cNvSpPr>
          <p:nvPr>
            <p:ph type="ftr" sz="quarter" idx="11"/>
          </p:nvPr>
        </p:nvSpPr>
        <p:spPr>
          <a:xfrm>
            <a:off x="495307" y="6400903"/>
            <a:ext cx="5717674" cy="92333"/>
          </a:xfrm>
        </p:spPr>
        <p:txBody>
          <a:bodyPr/>
          <a:lstStyle/>
          <a:p>
            <a:r>
              <a:rPr lang="en-GB" dirty="0" smtClean="0">
                <a:solidFill>
                  <a:prstClr val="black"/>
                </a:solidFill>
              </a:rPr>
              <a:t>© 2017 Willis Towers Watson. All rights reserved.</a:t>
            </a:r>
            <a:endParaRPr lang="en-US" dirty="0">
              <a:solidFill>
                <a:prstClr val="black"/>
              </a:solidFill>
            </a:endParaRPr>
          </a:p>
        </p:txBody>
      </p:sp>
      <p:pic>
        <p:nvPicPr>
          <p:cNvPr id="13" name="Picture 12"/>
          <p:cNvPicPr>
            <a:picLocks noChangeAspect="1"/>
          </p:cNvPicPr>
          <p:nvPr userDrawn="1"/>
        </p:nvPicPr>
        <p:blipFill>
          <a:blip r:embed="rId3" cstate="print"/>
          <a:stretch>
            <a:fillRect/>
          </a:stretch>
        </p:blipFill>
        <p:spPr>
          <a:xfrm>
            <a:off x="6367359" y="6195724"/>
            <a:ext cx="3274483" cy="584200"/>
          </a:xfrm>
          <a:prstGeom prst="rect">
            <a:avLst/>
          </a:prstGeom>
        </p:spPr>
      </p:pic>
    </p:spTree>
    <p:extLst>
      <p:ext uri="{BB962C8B-B14F-4D97-AF65-F5344CB8AC3E}">
        <p14:creationId xmlns:p14="http://schemas.microsoft.com/office/powerpoint/2010/main" val="329516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with cobrand">
    <p:bg>
      <p:bgPr>
        <a:solidFill>
          <a:schemeClr val="bg1"/>
        </a:solidFill>
        <a:effectLst/>
      </p:bgPr>
    </p:bg>
    <p:spTree>
      <p:nvGrpSpPr>
        <p:cNvPr id="1" name=""/>
        <p:cNvGrpSpPr/>
        <p:nvPr/>
      </p:nvGrpSpPr>
      <p:grpSpPr>
        <a:xfrm>
          <a:off x="0" y="0"/>
          <a:ext cx="0" cy="0"/>
          <a:chOff x="0" y="0"/>
          <a:chExt cx="0" cy="0"/>
        </a:xfrm>
      </p:grpSpPr>
      <p:sp>
        <p:nvSpPr>
          <p:cNvPr id="37" name="Rectangle 36"/>
          <p:cNvSpPr/>
          <p:nvPr userDrawn="1"/>
        </p:nvSpPr>
        <p:spPr>
          <a:xfrm>
            <a:off x="0" y="6280484"/>
            <a:ext cx="9906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34" name="Picture 33"/>
          <p:cNvPicPr>
            <a:picLocks noChangeAspect="1"/>
          </p:cNvPicPr>
          <p:nvPr userDrawn="1"/>
        </p:nvPicPr>
        <p:blipFill>
          <a:blip r:embed="rId2" cstate="print"/>
          <a:stretch>
            <a:fillRect/>
          </a:stretch>
        </p:blipFill>
        <p:spPr>
          <a:xfrm>
            <a:off x="6367359" y="6195724"/>
            <a:ext cx="3274483" cy="584200"/>
          </a:xfrm>
          <a:prstGeom prst="rect">
            <a:avLst/>
          </a:prstGeom>
        </p:spPr>
      </p:pic>
      <p:sp>
        <p:nvSpPr>
          <p:cNvPr id="35" name="Footer Placeholder 3 Copyright"/>
          <p:cNvSpPr>
            <a:spLocks noGrp="1"/>
          </p:cNvSpPr>
          <p:nvPr>
            <p:ph type="ftr" sz="quarter" idx="11"/>
          </p:nvPr>
        </p:nvSpPr>
        <p:spPr>
          <a:xfrm>
            <a:off x="495300" y="6400903"/>
            <a:ext cx="2611110" cy="92333"/>
          </a:xfrm>
        </p:spPr>
        <p:txBody>
          <a:bodyPr/>
          <a:lstStyle/>
          <a:p>
            <a:r>
              <a:rPr lang="en-GB" dirty="0" smtClean="0">
                <a:solidFill>
                  <a:prstClr val="black"/>
                </a:solidFill>
              </a:rPr>
              <a:t>© 2017 Willis Towers Watson. All rights reserved. </a:t>
            </a:r>
            <a:endParaRPr lang="en-US" dirty="0">
              <a:solidFill>
                <a:prstClr val="black"/>
              </a:solidFill>
            </a:endParaRPr>
          </a:p>
        </p:txBody>
      </p:sp>
      <p:cxnSp>
        <p:nvCxnSpPr>
          <p:cNvPr id="10" name="Straight Connector 9"/>
          <p:cNvCxnSpPr/>
          <p:nvPr userDrawn="1"/>
        </p:nvCxnSpPr>
        <p:spPr>
          <a:xfrm>
            <a:off x="6380892" y="6299013"/>
            <a:ext cx="0" cy="411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3518457" y="6299013"/>
            <a:ext cx="2672556" cy="390196"/>
          </a:xfrm>
        </p:spPr>
        <p:txBody>
          <a:bodyPr anchor="ctr" anchorCtr="0"/>
          <a:lstStyle>
            <a:lvl1pPr algn="ctr">
              <a:defRPr/>
            </a:lvl1pPr>
          </a:lstStyle>
          <a:p>
            <a:r>
              <a:rPr lang="en-US" dirty="0" smtClean="0"/>
              <a:t>Click to insert cobrand logo</a:t>
            </a:r>
            <a:endParaRPr lang="en-US" dirty="0"/>
          </a:p>
        </p:txBody>
      </p:sp>
      <p:sp>
        <p:nvSpPr>
          <p:cNvPr id="12" name="Rectangle 11"/>
          <p:cNvSpPr/>
          <p:nvPr userDrawn="1"/>
        </p:nvSpPr>
        <p:spPr>
          <a:xfrm>
            <a:off x="247650" y="228600"/>
            <a:ext cx="6250686"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itle 1"/>
          <p:cNvSpPr>
            <a:spLocks noGrp="1"/>
          </p:cNvSpPr>
          <p:nvPr>
            <p:ph type="title" hasCustomPrompt="1"/>
          </p:nvPr>
        </p:nvSpPr>
        <p:spPr>
          <a:xfrm>
            <a:off x="495300" y="457200"/>
            <a:ext cx="5695950" cy="612648"/>
          </a:xfrm>
        </p:spPr>
        <p:txBody>
          <a:bodyPr>
            <a:noAutofit/>
          </a:bodyPr>
          <a:lstStyle>
            <a:lvl1pPr>
              <a:lnSpc>
                <a:spcPts val="2300"/>
              </a:lnSpc>
              <a:defRPr baseline="0"/>
            </a:lvl1pPr>
          </a:lstStyle>
          <a:p>
            <a:r>
              <a:rPr lang="en-US" dirty="0" smtClean="0"/>
              <a:t>Click to edit title</a:t>
            </a:r>
            <a:br>
              <a:rPr lang="en-US" dirty="0" smtClean="0"/>
            </a:br>
            <a:r>
              <a:rPr lang="en-US" dirty="0" smtClean="0"/>
              <a:t>second line if needed </a:t>
            </a:r>
            <a:endParaRPr lang="en-US" dirty="0"/>
          </a:p>
        </p:txBody>
      </p:sp>
      <p:sp>
        <p:nvSpPr>
          <p:cNvPr id="14" name="Text Placeholder 21"/>
          <p:cNvSpPr>
            <a:spLocks noGrp="1"/>
          </p:cNvSpPr>
          <p:nvPr>
            <p:ph type="body" sz="quarter" idx="15" hasCustomPrompt="1"/>
          </p:nvPr>
        </p:nvSpPr>
        <p:spPr>
          <a:xfrm>
            <a:off x="495300" y="1097280"/>
            <a:ext cx="5695950" cy="502920"/>
          </a:xfrm>
        </p:spPr>
        <p:txBody>
          <a:bodyPr/>
          <a:lstStyle>
            <a:lvl1pPr>
              <a:lnSpc>
                <a:spcPts val="2000"/>
              </a:lnSpc>
              <a:spcAft>
                <a:spcPts val="0"/>
              </a:spcAft>
              <a:defRPr sz="1750" b="0" baseline="0"/>
            </a:lvl1pPr>
          </a:lstStyle>
          <a:p>
            <a:pPr lvl="0"/>
            <a:r>
              <a:rPr lang="en-US" dirty="0" smtClean="0"/>
              <a:t>Click to add subhead</a:t>
            </a:r>
          </a:p>
        </p:txBody>
      </p:sp>
      <p:sp>
        <p:nvSpPr>
          <p:cNvPr id="15" name="Text Placeholder 23"/>
          <p:cNvSpPr>
            <a:spLocks noGrp="1"/>
          </p:cNvSpPr>
          <p:nvPr>
            <p:ph type="body" sz="quarter" idx="16" hasCustomPrompt="1"/>
          </p:nvPr>
        </p:nvSpPr>
        <p:spPr>
          <a:xfrm>
            <a:off x="495300" y="2209772"/>
            <a:ext cx="2179320" cy="271081"/>
          </a:xfrm>
        </p:spPr>
        <p:txBody>
          <a:bodyPr/>
          <a:lstStyle>
            <a:lvl1pPr>
              <a:defRPr sz="1200" b="0" baseline="0"/>
            </a:lvl1pPr>
          </a:lstStyle>
          <a:p>
            <a:pPr lvl="0"/>
            <a:r>
              <a:rPr lang="en-US" dirty="0" smtClean="0"/>
              <a:t>Insert date</a:t>
            </a:r>
            <a:endParaRPr lang="en-US" dirty="0"/>
          </a:p>
        </p:txBody>
      </p:sp>
      <p:sp>
        <p:nvSpPr>
          <p:cNvPr id="16" name="Text Placeholder 25"/>
          <p:cNvSpPr>
            <a:spLocks noGrp="1"/>
          </p:cNvSpPr>
          <p:nvPr>
            <p:ph type="body" sz="quarter" idx="17" hasCustomPrompt="1"/>
          </p:nvPr>
        </p:nvSpPr>
        <p:spPr>
          <a:xfrm>
            <a:off x="495300" y="1654457"/>
            <a:ext cx="5695950" cy="527386"/>
          </a:xfrm>
        </p:spPr>
        <p:txBody>
          <a:bodyPr/>
          <a:lstStyle>
            <a:lvl1pPr>
              <a:lnSpc>
                <a:spcPts val="1800"/>
              </a:lnSpc>
              <a:spcAft>
                <a:spcPts val="0"/>
              </a:spcAft>
              <a:defRPr b="0"/>
            </a:lvl1pPr>
          </a:lstStyle>
          <a:p>
            <a:pPr lvl="0"/>
            <a:r>
              <a:rPr lang="en-US" dirty="0" smtClean="0"/>
              <a:t>Click to add text</a:t>
            </a:r>
          </a:p>
        </p:txBody>
      </p:sp>
    </p:spTree>
    <p:extLst>
      <p:ext uri="{BB962C8B-B14F-4D97-AF65-F5344CB8AC3E}">
        <p14:creationId xmlns:p14="http://schemas.microsoft.com/office/powerpoint/2010/main" val="315487977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16"/>
            <a:ext cx="7099300" cy="307777"/>
          </a:xfrm>
        </p:spPr>
        <p:txBody>
          <a:bodyPr>
            <a:noAutofit/>
          </a:bodyPr>
          <a:lstStyle/>
          <a:p>
            <a:r>
              <a:rPr lang="en-US" smtClean="0"/>
              <a:t>Click to edit Master title style</a:t>
            </a:r>
            <a:endParaRPr lang="en-US" dirty="0"/>
          </a:p>
        </p:txBody>
      </p:sp>
      <p:sp>
        <p:nvSpPr>
          <p:cNvPr id="3" name="Date Placeholder 2"/>
          <p:cNvSpPr>
            <a:spLocks noGrp="1"/>
          </p:cNvSpPr>
          <p:nvPr>
            <p:ph type="dt" sz="half" idx="10"/>
          </p:nvPr>
        </p:nvSpPr>
        <p:spPr>
          <a:xfrm>
            <a:off x="7759700" y="457200"/>
            <a:ext cx="1651000" cy="184666"/>
          </a:xfrm>
          <a:prstGeom prst="rect">
            <a:avLst/>
          </a:prstGeom>
        </p:spPr>
        <p:txBody>
          <a:bodyPr lIns="0" tIns="0" rIns="0" bIns="0">
            <a:noAutofit/>
          </a:bodyPr>
          <a:lstStyle>
            <a:lvl1pPr algn="r">
              <a:defRPr sz="1200"/>
            </a:lvl1pPr>
          </a:lstStyle>
          <a:p>
            <a:endParaRPr lang="en-US" dirty="0">
              <a:solidFill>
                <a:prstClr val="black"/>
              </a:solidFill>
            </a:endParaRPr>
          </a:p>
        </p:txBody>
      </p:sp>
      <p:sp>
        <p:nvSpPr>
          <p:cNvPr id="7" name="Text Placeholder 2"/>
          <p:cNvSpPr>
            <a:spLocks noGrp="1"/>
          </p:cNvSpPr>
          <p:nvPr>
            <p:ph idx="1" hasCustomPrompt="1"/>
          </p:nvPr>
        </p:nvSpPr>
        <p:spPr>
          <a:xfrm>
            <a:off x="495300" y="804674"/>
            <a:ext cx="7099300" cy="276999"/>
          </a:xfrm>
          <a:prstGeom prst="rect">
            <a:avLst/>
          </a:prstGeom>
        </p:spPr>
        <p:txBody>
          <a:bodyPr vert="horz" wrap="square" lIns="0" tIns="0" rIns="0" bIns="0" rtlCol="0">
            <a:noAutofit/>
          </a:bodyPr>
          <a:lstStyle>
            <a:lvl1pPr>
              <a:defRPr sz="1750" b="0"/>
            </a:lvl1pPr>
          </a:lstStyle>
          <a:p>
            <a:pPr lvl="0"/>
            <a:r>
              <a:rPr lang="en-US" dirty="0" smtClean="0"/>
              <a:t>Click to edit Master text styles</a:t>
            </a:r>
            <a:endParaRPr lang="en-US" dirty="0"/>
          </a:p>
        </p:txBody>
      </p:sp>
      <p:pic>
        <p:nvPicPr>
          <p:cNvPr id="8" name="Picture 7"/>
          <p:cNvPicPr>
            <a:picLocks noChangeAspect="1"/>
          </p:cNvPicPr>
          <p:nvPr userDrawn="1"/>
        </p:nvPicPr>
        <p:blipFill>
          <a:blip r:embed="rId2" cstate="print"/>
          <a:stretch>
            <a:fillRect/>
          </a:stretch>
        </p:blipFill>
        <p:spPr>
          <a:xfrm>
            <a:off x="6367359" y="6195724"/>
            <a:ext cx="3274483" cy="584200"/>
          </a:xfrm>
          <a:prstGeom prst="rect">
            <a:avLst/>
          </a:prstGeom>
        </p:spPr>
      </p:pic>
      <p:sp>
        <p:nvSpPr>
          <p:cNvPr id="10" name="Freeform 5"/>
          <p:cNvSpPr>
            <a:spLocks/>
          </p:cNvSpPr>
          <p:nvPr userDrawn="1"/>
        </p:nvSpPr>
        <p:spPr bwMode="auto">
          <a:xfrm>
            <a:off x="495305" y="2933700"/>
            <a:ext cx="3946922" cy="1449388"/>
          </a:xfrm>
          <a:custGeom>
            <a:avLst/>
            <a:gdLst>
              <a:gd name="T0" fmla="*/ 0 w 3820"/>
              <a:gd name="T1" fmla="*/ 1517 h 1517"/>
              <a:gd name="T2" fmla="*/ 0 w 3820"/>
              <a:gd name="T3" fmla="*/ 1517 h 1517"/>
              <a:gd name="T4" fmla="*/ 3820 w 3820"/>
              <a:gd name="T5" fmla="*/ 1517 h 1517"/>
              <a:gd name="T6" fmla="*/ 3820 w 3820"/>
              <a:gd name="T7" fmla="*/ 0 h 1517"/>
              <a:gd name="T8" fmla="*/ 0 w 3820"/>
              <a:gd name="T9" fmla="*/ 0 h 1517"/>
              <a:gd name="T10" fmla="*/ 0 w 3820"/>
              <a:gd name="T11" fmla="*/ 1517 h 1517"/>
            </a:gdLst>
            <a:ahLst/>
            <a:cxnLst>
              <a:cxn ang="0">
                <a:pos x="T0" y="T1"/>
              </a:cxn>
              <a:cxn ang="0">
                <a:pos x="T2" y="T3"/>
              </a:cxn>
              <a:cxn ang="0">
                <a:pos x="T4" y="T5"/>
              </a:cxn>
              <a:cxn ang="0">
                <a:pos x="T6" y="T7"/>
              </a:cxn>
              <a:cxn ang="0">
                <a:pos x="T8" y="T9"/>
              </a:cxn>
              <a:cxn ang="0">
                <a:pos x="T10" y="T11"/>
              </a:cxn>
            </a:cxnLst>
            <a:rect l="0" t="0" r="r" b="b"/>
            <a:pathLst>
              <a:path w="3820" h="1517">
                <a:moveTo>
                  <a:pt x="0" y="1517"/>
                </a:moveTo>
                <a:lnTo>
                  <a:pt x="0" y="1517"/>
                </a:lnTo>
                <a:lnTo>
                  <a:pt x="3820" y="1517"/>
                </a:lnTo>
                <a:lnTo>
                  <a:pt x="382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Freeform 6"/>
          <p:cNvSpPr>
            <a:spLocks/>
          </p:cNvSpPr>
          <p:nvPr userDrawn="1"/>
        </p:nvSpPr>
        <p:spPr bwMode="auto">
          <a:xfrm>
            <a:off x="9049545" y="2933700"/>
            <a:ext cx="373195" cy="1449388"/>
          </a:xfrm>
          <a:custGeom>
            <a:avLst/>
            <a:gdLst>
              <a:gd name="T0" fmla="*/ 0 w 360"/>
              <a:gd name="T1" fmla="*/ 1517 h 1517"/>
              <a:gd name="T2" fmla="*/ 0 w 360"/>
              <a:gd name="T3" fmla="*/ 1517 h 1517"/>
              <a:gd name="T4" fmla="*/ 360 w 360"/>
              <a:gd name="T5" fmla="*/ 1517 h 1517"/>
              <a:gd name="T6" fmla="*/ 360 w 360"/>
              <a:gd name="T7" fmla="*/ 0 h 1517"/>
              <a:gd name="T8" fmla="*/ 0 w 360"/>
              <a:gd name="T9" fmla="*/ 0 h 1517"/>
              <a:gd name="T10" fmla="*/ 0 w 360"/>
              <a:gd name="T11" fmla="*/ 1517 h 1517"/>
            </a:gdLst>
            <a:ahLst/>
            <a:cxnLst>
              <a:cxn ang="0">
                <a:pos x="T0" y="T1"/>
              </a:cxn>
              <a:cxn ang="0">
                <a:pos x="T2" y="T3"/>
              </a:cxn>
              <a:cxn ang="0">
                <a:pos x="T4" y="T5"/>
              </a:cxn>
              <a:cxn ang="0">
                <a:pos x="T6" y="T7"/>
              </a:cxn>
              <a:cxn ang="0">
                <a:pos x="T8" y="T9"/>
              </a:cxn>
              <a:cxn ang="0">
                <a:pos x="T10" y="T11"/>
              </a:cxn>
            </a:cxnLst>
            <a:rect l="0" t="0" r="r" b="b"/>
            <a:pathLst>
              <a:path w="360" h="1517">
                <a:moveTo>
                  <a:pt x="0" y="1517"/>
                </a:moveTo>
                <a:lnTo>
                  <a:pt x="0" y="1517"/>
                </a:lnTo>
                <a:lnTo>
                  <a:pt x="360" y="1517"/>
                </a:lnTo>
                <a:lnTo>
                  <a:pt x="36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Freeform 7"/>
          <p:cNvSpPr>
            <a:spLocks/>
          </p:cNvSpPr>
          <p:nvPr userDrawn="1"/>
        </p:nvSpPr>
        <p:spPr bwMode="auto">
          <a:xfrm>
            <a:off x="5255683" y="2933803"/>
            <a:ext cx="2897850" cy="733425"/>
          </a:xfrm>
          <a:custGeom>
            <a:avLst/>
            <a:gdLst>
              <a:gd name="T0" fmla="*/ 0 w 2804"/>
              <a:gd name="T1" fmla="*/ 768 h 768"/>
              <a:gd name="T2" fmla="*/ 0 w 2804"/>
              <a:gd name="T3" fmla="*/ 768 h 768"/>
              <a:gd name="T4" fmla="*/ 2804 w 2804"/>
              <a:gd name="T5" fmla="*/ 768 h 768"/>
              <a:gd name="T6" fmla="*/ 2804 w 2804"/>
              <a:gd name="T7" fmla="*/ 0 h 768"/>
              <a:gd name="T8" fmla="*/ 0 w 2804"/>
              <a:gd name="T9" fmla="*/ 0 h 768"/>
              <a:gd name="T10" fmla="*/ 0 w 2804"/>
              <a:gd name="T11" fmla="*/ 768 h 768"/>
            </a:gdLst>
            <a:ahLst/>
            <a:cxnLst>
              <a:cxn ang="0">
                <a:pos x="T0" y="T1"/>
              </a:cxn>
              <a:cxn ang="0">
                <a:pos x="T2" y="T3"/>
              </a:cxn>
              <a:cxn ang="0">
                <a:pos x="T4" y="T5"/>
              </a:cxn>
              <a:cxn ang="0">
                <a:pos x="T6" y="T7"/>
              </a:cxn>
              <a:cxn ang="0">
                <a:pos x="T8" y="T9"/>
              </a:cxn>
              <a:cxn ang="0">
                <a:pos x="T10" y="T11"/>
              </a:cxn>
            </a:cxnLst>
            <a:rect l="0" t="0" r="r" b="b"/>
            <a:pathLst>
              <a:path w="2804" h="768">
                <a:moveTo>
                  <a:pt x="0" y="768"/>
                </a:moveTo>
                <a:lnTo>
                  <a:pt x="0" y="768"/>
                </a:lnTo>
                <a:lnTo>
                  <a:pt x="2804" y="768"/>
                </a:lnTo>
                <a:lnTo>
                  <a:pt x="2804" y="0"/>
                </a:lnTo>
                <a:lnTo>
                  <a:pt x="0" y="0"/>
                </a:lnTo>
                <a:lnTo>
                  <a:pt x="0" y="76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8"/>
          <p:cNvSpPr>
            <a:spLocks/>
          </p:cNvSpPr>
          <p:nvPr userDrawn="1"/>
        </p:nvSpPr>
        <p:spPr bwMode="auto">
          <a:xfrm>
            <a:off x="5831814" y="1519238"/>
            <a:ext cx="1150541" cy="731838"/>
          </a:xfrm>
          <a:custGeom>
            <a:avLst/>
            <a:gdLst>
              <a:gd name="T0" fmla="*/ 0 w 1114"/>
              <a:gd name="T1" fmla="*/ 767 h 767"/>
              <a:gd name="T2" fmla="*/ 0 w 1114"/>
              <a:gd name="T3" fmla="*/ 767 h 767"/>
              <a:gd name="T4" fmla="*/ 1114 w 1114"/>
              <a:gd name="T5" fmla="*/ 767 h 767"/>
              <a:gd name="T6" fmla="*/ 1114 w 1114"/>
              <a:gd name="T7" fmla="*/ 0 h 767"/>
              <a:gd name="T8" fmla="*/ 0 w 1114"/>
              <a:gd name="T9" fmla="*/ 0 h 767"/>
              <a:gd name="T10" fmla="*/ 0 w 1114"/>
              <a:gd name="T11" fmla="*/ 767 h 767"/>
            </a:gdLst>
            <a:ahLst/>
            <a:cxnLst>
              <a:cxn ang="0">
                <a:pos x="T0" y="T1"/>
              </a:cxn>
              <a:cxn ang="0">
                <a:pos x="T2" y="T3"/>
              </a:cxn>
              <a:cxn ang="0">
                <a:pos x="T4" y="T5"/>
              </a:cxn>
              <a:cxn ang="0">
                <a:pos x="T6" y="T7"/>
              </a:cxn>
              <a:cxn ang="0">
                <a:pos x="T8" y="T9"/>
              </a:cxn>
              <a:cxn ang="0">
                <a:pos x="T10" y="T11"/>
              </a:cxn>
            </a:cxnLst>
            <a:rect l="0" t="0" r="r" b="b"/>
            <a:pathLst>
              <a:path w="1114" h="767">
                <a:moveTo>
                  <a:pt x="0" y="767"/>
                </a:moveTo>
                <a:lnTo>
                  <a:pt x="0" y="767"/>
                </a:lnTo>
                <a:lnTo>
                  <a:pt x="1114" y="767"/>
                </a:lnTo>
                <a:lnTo>
                  <a:pt x="1114" y="0"/>
                </a:lnTo>
                <a:lnTo>
                  <a:pt x="0" y="0"/>
                </a:lnTo>
                <a:lnTo>
                  <a:pt x="0" y="7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4" name="Freeform 9"/>
          <p:cNvSpPr>
            <a:spLocks/>
          </p:cNvSpPr>
          <p:nvPr userDrawn="1"/>
        </p:nvSpPr>
        <p:spPr bwMode="auto">
          <a:xfrm>
            <a:off x="5831870" y="5464175"/>
            <a:ext cx="3114543" cy="349250"/>
          </a:xfrm>
          <a:custGeom>
            <a:avLst/>
            <a:gdLst>
              <a:gd name="T0" fmla="*/ 0 w 3015"/>
              <a:gd name="T1" fmla="*/ 365 h 365"/>
              <a:gd name="T2" fmla="*/ 0 w 3015"/>
              <a:gd name="T3" fmla="*/ 365 h 365"/>
              <a:gd name="T4" fmla="*/ 3015 w 3015"/>
              <a:gd name="T5" fmla="*/ 365 h 365"/>
              <a:gd name="T6" fmla="*/ 3015 w 3015"/>
              <a:gd name="T7" fmla="*/ 0 h 365"/>
              <a:gd name="T8" fmla="*/ 0 w 3015"/>
              <a:gd name="T9" fmla="*/ 0 h 365"/>
              <a:gd name="T10" fmla="*/ 0 w 3015"/>
              <a:gd name="T11" fmla="*/ 365 h 365"/>
            </a:gdLst>
            <a:ahLst/>
            <a:cxnLst>
              <a:cxn ang="0">
                <a:pos x="T0" y="T1"/>
              </a:cxn>
              <a:cxn ang="0">
                <a:pos x="T2" y="T3"/>
              </a:cxn>
              <a:cxn ang="0">
                <a:pos x="T4" y="T5"/>
              </a:cxn>
              <a:cxn ang="0">
                <a:pos x="T6" y="T7"/>
              </a:cxn>
              <a:cxn ang="0">
                <a:pos x="T8" y="T9"/>
              </a:cxn>
              <a:cxn ang="0">
                <a:pos x="T10" y="T11"/>
              </a:cxn>
            </a:cxnLst>
            <a:rect l="0" t="0" r="r" b="b"/>
            <a:pathLst>
              <a:path w="3015" h="365">
                <a:moveTo>
                  <a:pt x="0" y="365"/>
                </a:moveTo>
                <a:lnTo>
                  <a:pt x="0" y="365"/>
                </a:lnTo>
                <a:lnTo>
                  <a:pt x="3015" y="365"/>
                </a:lnTo>
                <a:lnTo>
                  <a:pt x="3015"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5" name="Freeform 10"/>
          <p:cNvSpPr>
            <a:spLocks/>
          </p:cNvSpPr>
          <p:nvPr userDrawn="1"/>
        </p:nvSpPr>
        <p:spPr bwMode="auto">
          <a:xfrm>
            <a:off x="495300" y="5464175"/>
            <a:ext cx="882254" cy="349250"/>
          </a:xfrm>
          <a:custGeom>
            <a:avLst/>
            <a:gdLst>
              <a:gd name="T0" fmla="*/ 0 w 854"/>
              <a:gd name="T1" fmla="*/ 365 h 365"/>
              <a:gd name="T2" fmla="*/ 0 w 854"/>
              <a:gd name="T3" fmla="*/ 365 h 365"/>
              <a:gd name="T4" fmla="*/ 854 w 854"/>
              <a:gd name="T5" fmla="*/ 365 h 365"/>
              <a:gd name="T6" fmla="*/ 854 w 854"/>
              <a:gd name="T7" fmla="*/ 0 h 365"/>
              <a:gd name="T8" fmla="*/ 0 w 854"/>
              <a:gd name="T9" fmla="*/ 0 h 365"/>
              <a:gd name="T10" fmla="*/ 0 w 854"/>
              <a:gd name="T11" fmla="*/ 365 h 365"/>
            </a:gdLst>
            <a:ahLst/>
            <a:cxnLst>
              <a:cxn ang="0">
                <a:pos x="T0" y="T1"/>
              </a:cxn>
              <a:cxn ang="0">
                <a:pos x="T2" y="T3"/>
              </a:cxn>
              <a:cxn ang="0">
                <a:pos x="T4" y="T5"/>
              </a:cxn>
              <a:cxn ang="0">
                <a:pos x="T6" y="T7"/>
              </a:cxn>
              <a:cxn ang="0">
                <a:pos x="T8" y="T9"/>
              </a:cxn>
              <a:cxn ang="0">
                <a:pos x="T10" y="T11"/>
              </a:cxn>
            </a:cxnLst>
            <a:rect l="0" t="0" r="r" b="b"/>
            <a:pathLst>
              <a:path w="854" h="365">
                <a:moveTo>
                  <a:pt x="0" y="365"/>
                </a:moveTo>
                <a:lnTo>
                  <a:pt x="0" y="365"/>
                </a:lnTo>
                <a:lnTo>
                  <a:pt x="854" y="365"/>
                </a:lnTo>
                <a:lnTo>
                  <a:pt x="854"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6" name="Freeform 11"/>
          <p:cNvSpPr>
            <a:spLocks/>
          </p:cNvSpPr>
          <p:nvPr userDrawn="1"/>
        </p:nvSpPr>
        <p:spPr bwMode="auto">
          <a:xfrm>
            <a:off x="2062046" y="1519341"/>
            <a:ext cx="1745589" cy="347663"/>
          </a:xfrm>
          <a:custGeom>
            <a:avLst/>
            <a:gdLst>
              <a:gd name="T0" fmla="*/ 0 w 1690"/>
              <a:gd name="T1" fmla="*/ 364 h 364"/>
              <a:gd name="T2" fmla="*/ 0 w 1690"/>
              <a:gd name="T3" fmla="*/ 364 h 364"/>
              <a:gd name="T4" fmla="*/ 1690 w 1690"/>
              <a:gd name="T5" fmla="*/ 364 h 364"/>
              <a:gd name="T6" fmla="*/ 1690 w 1690"/>
              <a:gd name="T7" fmla="*/ 0 h 364"/>
              <a:gd name="T8" fmla="*/ 0 w 1690"/>
              <a:gd name="T9" fmla="*/ 0 h 364"/>
              <a:gd name="T10" fmla="*/ 0 w 1690"/>
              <a:gd name="T11" fmla="*/ 364 h 364"/>
            </a:gdLst>
            <a:ahLst/>
            <a:cxnLst>
              <a:cxn ang="0">
                <a:pos x="T0" y="T1"/>
              </a:cxn>
              <a:cxn ang="0">
                <a:pos x="T2" y="T3"/>
              </a:cxn>
              <a:cxn ang="0">
                <a:pos x="T4" y="T5"/>
              </a:cxn>
              <a:cxn ang="0">
                <a:pos x="T6" y="T7"/>
              </a:cxn>
              <a:cxn ang="0">
                <a:pos x="T8" y="T9"/>
              </a:cxn>
              <a:cxn ang="0">
                <a:pos x="T10" y="T11"/>
              </a:cxn>
            </a:cxnLst>
            <a:rect l="0" t="0" r="r" b="b"/>
            <a:pathLst>
              <a:path w="1690" h="364">
                <a:moveTo>
                  <a:pt x="0" y="364"/>
                </a:moveTo>
                <a:lnTo>
                  <a:pt x="0" y="364"/>
                </a:lnTo>
                <a:lnTo>
                  <a:pt x="1690" y="364"/>
                </a:lnTo>
                <a:lnTo>
                  <a:pt x="1690" y="0"/>
                </a:lnTo>
                <a:lnTo>
                  <a:pt x="0" y="0"/>
                </a:lnTo>
                <a:lnTo>
                  <a:pt x="0" y="36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7" name="Freeform 12"/>
          <p:cNvSpPr>
            <a:spLocks/>
          </p:cNvSpPr>
          <p:nvPr userDrawn="1"/>
        </p:nvSpPr>
        <p:spPr bwMode="auto">
          <a:xfrm>
            <a:off x="495310" y="1519240"/>
            <a:ext cx="355997" cy="608013"/>
          </a:xfrm>
          <a:custGeom>
            <a:avLst/>
            <a:gdLst>
              <a:gd name="T0" fmla="*/ 0 w 345"/>
              <a:gd name="T1" fmla="*/ 637 h 637"/>
              <a:gd name="T2" fmla="*/ 0 w 345"/>
              <a:gd name="T3" fmla="*/ 637 h 637"/>
              <a:gd name="T4" fmla="*/ 345 w 345"/>
              <a:gd name="T5" fmla="*/ 637 h 637"/>
              <a:gd name="T6" fmla="*/ 345 w 345"/>
              <a:gd name="T7" fmla="*/ 0 h 637"/>
              <a:gd name="T8" fmla="*/ 0 w 345"/>
              <a:gd name="T9" fmla="*/ 0 h 637"/>
              <a:gd name="T10" fmla="*/ 0 w 345"/>
              <a:gd name="T11" fmla="*/ 637 h 637"/>
            </a:gdLst>
            <a:ahLst/>
            <a:cxnLst>
              <a:cxn ang="0">
                <a:pos x="T0" y="T1"/>
              </a:cxn>
              <a:cxn ang="0">
                <a:pos x="T2" y="T3"/>
              </a:cxn>
              <a:cxn ang="0">
                <a:pos x="T4" y="T5"/>
              </a:cxn>
              <a:cxn ang="0">
                <a:pos x="T6" y="T7"/>
              </a:cxn>
              <a:cxn ang="0">
                <a:pos x="T8" y="T9"/>
              </a:cxn>
              <a:cxn ang="0">
                <a:pos x="T10" y="T11"/>
              </a:cxn>
            </a:cxnLst>
            <a:rect l="0" t="0" r="r" b="b"/>
            <a:pathLst>
              <a:path w="345" h="637">
                <a:moveTo>
                  <a:pt x="0" y="637"/>
                </a:moveTo>
                <a:lnTo>
                  <a:pt x="0" y="637"/>
                </a:lnTo>
                <a:lnTo>
                  <a:pt x="345" y="637"/>
                </a:lnTo>
                <a:lnTo>
                  <a:pt x="345" y="0"/>
                </a:lnTo>
                <a:lnTo>
                  <a:pt x="0" y="0"/>
                </a:lnTo>
                <a:lnTo>
                  <a:pt x="0" y="6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8" name="Footer Placeholder 3 Copyright"/>
          <p:cNvSpPr>
            <a:spLocks noGrp="1"/>
          </p:cNvSpPr>
          <p:nvPr>
            <p:ph type="ftr" sz="quarter" idx="11"/>
          </p:nvPr>
        </p:nvSpPr>
        <p:spPr>
          <a:xfrm>
            <a:off x="495307" y="6400903"/>
            <a:ext cx="5717674" cy="92333"/>
          </a:xfrm>
        </p:spPr>
        <p:txBody>
          <a:bodyPr/>
          <a:lstStyle/>
          <a:p>
            <a:r>
              <a:rPr lang="en-GB" dirty="0" smtClean="0">
                <a:solidFill>
                  <a:prstClr val="black"/>
                </a:solidFill>
              </a:rPr>
              <a:t>© 2017 Willis Towers Watson. All rights reserved.</a:t>
            </a:r>
            <a:endParaRPr lang="en-US" dirty="0">
              <a:solidFill>
                <a:prstClr val="black"/>
              </a:solidFill>
            </a:endParaRPr>
          </a:p>
        </p:txBody>
      </p:sp>
    </p:spTree>
    <p:extLst>
      <p:ext uri="{BB962C8B-B14F-4D97-AF65-F5344CB8AC3E}">
        <p14:creationId xmlns:p14="http://schemas.microsoft.com/office/powerpoint/2010/main" val="238464402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brand Title White">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16"/>
            <a:ext cx="7099300" cy="307777"/>
          </a:xfrm>
        </p:spPr>
        <p:txBody>
          <a:bodyPr>
            <a:noAutofit/>
          </a:bodyPr>
          <a:lstStyle/>
          <a:p>
            <a:r>
              <a:rPr lang="en-US" smtClean="0"/>
              <a:t>Click to edit Master title style</a:t>
            </a:r>
            <a:endParaRPr lang="en-US" dirty="0"/>
          </a:p>
        </p:txBody>
      </p:sp>
      <p:sp>
        <p:nvSpPr>
          <p:cNvPr id="3" name="Date Placeholder 2"/>
          <p:cNvSpPr>
            <a:spLocks noGrp="1"/>
          </p:cNvSpPr>
          <p:nvPr>
            <p:ph type="dt" sz="half" idx="10"/>
          </p:nvPr>
        </p:nvSpPr>
        <p:spPr>
          <a:xfrm>
            <a:off x="7759700" y="457200"/>
            <a:ext cx="1651000" cy="184666"/>
          </a:xfrm>
          <a:prstGeom prst="rect">
            <a:avLst/>
          </a:prstGeom>
        </p:spPr>
        <p:txBody>
          <a:bodyPr lIns="0" tIns="0" rIns="0" bIns="0">
            <a:noAutofit/>
          </a:bodyPr>
          <a:lstStyle>
            <a:lvl1pPr algn="r">
              <a:defRPr sz="1200"/>
            </a:lvl1pPr>
          </a:lstStyle>
          <a:p>
            <a:endParaRPr lang="en-US" dirty="0">
              <a:solidFill>
                <a:prstClr val="black"/>
              </a:solidFill>
            </a:endParaRPr>
          </a:p>
        </p:txBody>
      </p:sp>
      <p:sp>
        <p:nvSpPr>
          <p:cNvPr id="4" name="Footer Placeholder 3 Copyright"/>
          <p:cNvSpPr>
            <a:spLocks noGrp="1"/>
          </p:cNvSpPr>
          <p:nvPr>
            <p:ph type="ftr" sz="quarter" idx="11"/>
          </p:nvPr>
        </p:nvSpPr>
        <p:spPr>
          <a:xfrm>
            <a:off x="495300" y="6400903"/>
            <a:ext cx="2611110" cy="92333"/>
          </a:xfrm>
        </p:spPr>
        <p:txBody>
          <a:bodyPr/>
          <a:lstStyle/>
          <a:p>
            <a:r>
              <a:rPr lang="en-GB" dirty="0" smtClean="0">
                <a:solidFill>
                  <a:prstClr val="black"/>
                </a:solidFill>
              </a:rPr>
              <a:t>© 2017 Willis Towers Watson. All rights reserved. </a:t>
            </a:r>
            <a:endParaRPr lang="en-US" dirty="0">
              <a:solidFill>
                <a:prstClr val="black"/>
              </a:solidFill>
            </a:endParaRPr>
          </a:p>
        </p:txBody>
      </p:sp>
      <p:sp>
        <p:nvSpPr>
          <p:cNvPr id="7" name="Text Placeholder 2"/>
          <p:cNvSpPr>
            <a:spLocks noGrp="1"/>
          </p:cNvSpPr>
          <p:nvPr>
            <p:ph idx="1" hasCustomPrompt="1"/>
          </p:nvPr>
        </p:nvSpPr>
        <p:spPr>
          <a:xfrm>
            <a:off x="495300" y="804674"/>
            <a:ext cx="7099300" cy="276999"/>
          </a:xfrm>
          <a:prstGeom prst="rect">
            <a:avLst/>
          </a:prstGeom>
        </p:spPr>
        <p:txBody>
          <a:bodyPr vert="horz" wrap="square" lIns="0" tIns="0" rIns="0" bIns="0" rtlCol="0">
            <a:noAutofit/>
          </a:bodyPr>
          <a:lstStyle>
            <a:lvl1pPr>
              <a:defRPr sz="1750" b="0"/>
            </a:lvl1pPr>
          </a:lstStyle>
          <a:p>
            <a:pPr lvl="0"/>
            <a:r>
              <a:rPr lang="en-US" dirty="0" smtClean="0"/>
              <a:t>Click to edit Master text styles</a:t>
            </a:r>
            <a:endParaRPr lang="en-US" dirty="0"/>
          </a:p>
        </p:txBody>
      </p:sp>
      <p:pic>
        <p:nvPicPr>
          <p:cNvPr id="8" name="Picture 7"/>
          <p:cNvPicPr>
            <a:picLocks noChangeAspect="1"/>
          </p:cNvPicPr>
          <p:nvPr userDrawn="1"/>
        </p:nvPicPr>
        <p:blipFill>
          <a:blip r:embed="rId2" cstate="print"/>
          <a:stretch>
            <a:fillRect/>
          </a:stretch>
        </p:blipFill>
        <p:spPr>
          <a:xfrm>
            <a:off x="6367359" y="6195724"/>
            <a:ext cx="3274483" cy="584200"/>
          </a:xfrm>
          <a:prstGeom prst="rect">
            <a:avLst/>
          </a:prstGeom>
        </p:spPr>
      </p:pic>
      <p:sp>
        <p:nvSpPr>
          <p:cNvPr id="10" name="Freeform 5"/>
          <p:cNvSpPr>
            <a:spLocks/>
          </p:cNvSpPr>
          <p:nvPr userDrawn="1"/>
        </p:nvSpPr>
        <p:spPr bwMode="auto">
          <a:xfrm>
            <a:off x="495305" y="2933700"/>
            <a:ext cx="3946922" cy="1449388"/>
          </a:xfrm>
          <a:custGeom>
            <a:avLst/>
            <a:gdLst>
              <a:gd name="T0" fmla="*/ 0 w 3820"/>
              <a:gd name="T1" fmla="*/ 1517 h 1517"/>
              <a:gd name="T2" fmla="*/ 0 w 3820"/>
              <a:gd name="T3" fmla="*/ 1517 h 1517"/>
              <a:gd name="T4" fmla="*/ 3820 w 3820"/>
              <a:gd name="T5" fmla="*/ 1517 h 1517"/>
              <a:gd name="T6" fmla="*/ 3820 w 3820"/>
              <a:gd name="T7" fmla="*/ 0 h 1517"/>
              <a:gd name="T8" fmla="*/ 0 w 3820"/>
              <a:gd name="T9" fmla="*/ 0 h 1517"/>
              <a:gd name="T10" fmla="*/ 0 w 3820"/>
              <a:gd name="T11" fmla="*/ 1517 h 1517"/>
            </a:gdLst>
            <a:ahLst/>
            <a:cxnLst>
              <a:cxn ang="0">
                <a:pos x="T0" y="T1"/>
              </a:cxn>
              <a:cxn ang="0">
                <a:pos x="T2" y="T3"/>
              </a:cxn>
              <a:cxn ang="0">
                <a:pos x="T4" y="T5"/>
              </a:cxn>
              <a:cxn ang="0">
                <a:pos x="T6" y="T7"/>
              </a:cxn>
              <a:cxn ang="0">
                <a:pos x="T8" y="T9"/>
              </a:cxn>
              <a:cxn ang="0">
                <a:pos x="T10" y="T11"/>
              </a:cxn>
            </a:cxnLst>
            <a:rect l="0" t="0" r="r" b="b"/>
            <a:pathLst>
              <a:path w="3820" h="1517">
                <a:moveTo>
                  <a:pt x="0" y="1517"/>
                </a:moveTo>
                <a:lnTo>
                  <a:pt x="0" y="1517"/>
                </a:lnTo>
                <a:lnTo>
                  <a:pt x="3820" y="1517"/>
                </a:lnTo>
                <a:lnTo>
                  <a:pt x="382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Freeform 6"/>
          <p:cNvSpPr>
            <a:spLocks/>
          </p:cNvSpPr>
          <p:nvPr userDrawn="1"/>
        </p:nvSpPr>
        <p:spPr bwMode="auto">
          <a:xfrm>
            <a:off x="9049545" y="2933700"/>
            <a:ext cx="373195" cy="1449388"/>
          </a:xfrm>
          <a:custGeom>
            <a:avLst/>
            <a:gdLst>
              <a:gd name="T0" fmla="*/ 0 w 360"/>
              <a:gd name="T1" fmla="*/ 1517 h 1517"/>
              <a:gd name="T2" fmla="*/ 0 w 360"/>
              <a:gd name="T3" fmla="*/ 1517 h 1517"/>
              <a:gd name="T4" fmla="*/ 360 w 360"/>
              <a:gd name="T5" fmla="*/ 1517 h 1517"/>
              <a:gd name="T6" fmla="*/ 360 w 360"/>
              <a:gd name="T7" fmla="*/ 0 h 1517"/>
              <a:gd name="T8" fmla="*/ 0 w 360"/>
              <a:gd name="T9" fmla="*/ 0 h 1517"/>
              <a:gd name="T10" fmla="*/ 0 w 360"/>
              <a:gd name="T11" fmla="*/ 1517 h 1517"/>
            </a:gdLst>
            <a:ahLst/>
            <a:cxnLst>
              <a:cxn ang="0">
                <a:pos x="T0" y="T1"/>
              </a:cxn>
              <a:cxn ang="0">
                <a:pos x="T2" y="T3"/>
              </a:cxn>
              <a:cxn ang="0">
                <a:pos x="T4" y="T5"/>
              </a:cxn>
              <a:cxn ang="0">
                <a:pos x="T6" y="T7"/>
              </a:cxn>
              <a:cxn ang="0">
                <a:pos x="T8" y="T9"/>
              </a:cxn>
              <a:cxn ang="0">
                <a:pos x="T10" y="T11"/>
              </a:cxn>
            </a:cxnLst>
            <a:rect l="0" t="0" r="r" b="b"/>
            <a:pathLst>
              <a:path w="360" h="1517">
                <a:moveTo>
                  <a:pt x="0" y="1517"/>
                </a:moveTo>
                <a:lnTo>
                  <a:pt x="0" y="1517"/>
                </a:lnTo>
                <a:lnTo>
                  <a:pt x="360" y="1517"/>
                </a:lnTo>
                <a:lnTo>
                  <a:pt x="36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Freeform 7"/>
          <p:cNvSpPr>
            <a:spLocks/>
          </p:cNvSpPr>
          <p:nvPr userDrawn="1"/>
        </p:nvSpPr>
        <p:spPr bwMode="auto">
          <a:xfrm>
            <a:off x="5255683" y="2933803"/>
            <a:ext cx="2897850" cy="733425"/>
          </a:xfrm>
          <a:custGeom>
            <a:avLst/>
            <a:gdLst>
              <a:gd name="T0" fmla="*/ 0 w 2804"/>
              <a:gd name="T1" fmla="*/ 768 h 768"/>
              <a:gd name="T2" fmla="*/ 0 w 2804"/>
              <a:gd name="T3" fmla="*/ 768 h 768"/>
              <a:gd name="T4" fmla="*/ 2804 w 2804"/>
              <a:gd name="T5" fmla="*/ 768 h 768"/>
              <a:gd name="T6" fmla="*/ 2804 w 2804"/>
              <a:gd name="T7" fmla="*/ 0 h 768"/>
              <a:gd name="T8" fmla="*/ 0 w 2804"/>
              <a:gd name="T9" fmla="*/ 0 h 768"/>
              <a:gd name="T10" fmla="*/ 0 w 2804"/>
              <a:gd name="T11" fmla="*/ 768 h 768"/>
            </a:gdLst>
            <a:ahLst/>
            <a:cxnLst>
              <a:cxn ang="0">
                <a:pos x="T0" y="T1"/>
              </a:cxn>
              <a:cxn ang="0">
                <a:pos x="T2" y="T3"/>
              </a:cxn>
              <a:cxn ang="0">
                <a:pos x="T4" y="T5"/>
              </a:cxn>
              <a:cxn ang="0">
                <a:pos x="T6" y="T7"/>
              </a:cxn>
              <a:cxn ang="0">
                <a:pos x="T8" y="T9"/>
              </a:cxn>
              <a:cxn ang="0">
                <a:pos x="T10" y="T11"/>
              </a:cxn>
            </a:cxnLst>
            <a:rect l="0" t="0" r="r" b="b"/>
            <a:pathLst>
              <a:path w="2804" h="768">
                <a:moveTo>
                  <a:pt x="0" y="768"/>
                </a:moveTo>
                <a:lnTo>
                  <a:pt x="0" y="768"/>
                </a:lnTo>
                <a:lnTo>
                  <a:pt x="2804" y="768"/>
                </a:lnTo>
                <a:lnTo>
                  <a:pt x="2804" y="0"/>
                </a:lnTo>
                <a:lnTo>
                  <a:pt x="0" y="0"/>
                </a:lnTo>
                <a:lnTo>
                  <a:pt x="0" y="76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8"/>
          <p:cNvSpPr>
            <a:spLocks/>
          </p:cNvSpPr>
          <p:nvPr userDrawn="1"/>
        </p:nvSpPr>
        <p:spPr bwMode="auto">
          <a:xfrm>
            <a:off x="5831814" y="1519238"/>
            <a:ext cx="1150541" cy="731838"/>
          </a:xfrm>
          <a:custGeom>
            <a:avLst/>
            <a:gdLst>
              <a:gd name="T0" fmla="*/ 0 w 1114"/>
              <a:gd name="T1" fmla="*/ 767 h 767"/>
              <a:gd name="T2" fmla="*/ 0 w 1114"/>
              <a:gd name="T3" fmla="*/ 767 h 767"/>
              <a:gd name="T4" fmla="*/ 1114 w 1114"/>
              <a:gd name="T5" fmla="*/ 767 h 767"/>
              <a:gd name="T6" fmla="*/ 1114 w 1114"/>
              <a:gd name="T7" fmla="*/ 0 h 767"/>
              <a:gd name="T8" fmla="*/ 0 w 1114"/>
              <a:gd name="T9" fmla="*/ 0 h 767"/>
              <a:gd name="T10" fmla="*/ 0 w 1114"/>
              <a:gd name="T11" fmla="*/ 767 h 767"/>
            </a:gdLst>
            <a:ahLst/>
            <a:cxnLst>
              <a:cxn ang="0">
                <a:pos x="T0" y="T1"/>
              </a:cxn>
              <a:cxn ang="0">
                <a:pos x="T2" y="T3"/>
              </a:cxn>
              <a:cxn ang="0">
                <a:pos x="T4" y="T5"/>
              </a:cxn>
              <a:cxn ang="0">
                <a:pos x="T6" y="T7"/>
              </a:cxn>
              <a:cxn ang="0">
                <a:pos x="T8" y="T9"/>
              </a:cxn>
              <a:cxn ang="0">
                <a:pos x="T10" y="T11"/>
              </a:cxn>
            </a:cxnLst>
            <a:rect l="0" t="0" r="r" b="b"/>
            <a:pathLst>
              <a:path w="1114" h="767">
                <a:moveTo>
                  <a:pt x="0" y="767"/>
                </a:moveTo>
                <a:lnTo>
                  <a:pt x="0" y="767"/>
                </a:lnTo>
                <a:lnTo>
                  <a:pt x="1114" y="767"/>
                </a:lnTo>
                <a:lnTo>
                  <a:pt x="1114" y="0"/>
                </a:lnTo>
                <a:lnTo>
                  <a:pt x="0" y="0"/>
                </a:lnTo>
                <a:lnTo>
                  <a:pt x="0" y="7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4" name="Freeform 9"/>
          <p:cNvSpPr>
            <a:spLocks/>
          </p:cNvSpPr>
          <p:nvPr userDrawn="1"/>
        </p:nvSpPr>
        <p:spPr bwMode="auto">
          <a:xfrm>
            <a:off x="5831870" y="5464175"/>
            <a:ext cx="3114543" cy="349250"/>
          </a:xfrm>
          <a:custGeom>
            <a:avLst/>
            <a:gdLst>
              <a:gd name="T0" fmla="*/ 0 w 3015"/>
              <a:gd name="T1" fmla="*/ 365 h 365"/>
              <a:gd name="T2" fmla="*/ 0 w 3015"/>
              <a:gd name="T3" fmla="*/ 365 h 365"/>
              <a:gd name="T4" fmla="*/ 3015 w 3015"/>
              <a:gd name="T5" fmla="*/ 365 h 365"/>
              <a:gd name="T6" fmla="*/ 3015 w 3015"/>
              <a:gd name="T7" fmla="*/ 0 h 365"/>
              <a:gd name="T8" fmla="*/ 0 w 3015"/>
              <a:gd name="T9" fmla="*/ 0 h 365"/>
              <a:gd name="T10" fmla="*/ 0 w 3015"/>
              <a:gd name="T11" fmla="*/ 365 h 365"/>
            </a:gdLst>
            <a:ahLst/>
            <a:cxnLst>
              <a:cxn ang="0">
                <a:pos x="T0" y="T1"/>
              </a:cxn>
              <a:cxn ang="0">
                <a:pos x="T2" y="T3"/>
              </a:cxn>
              <a:cxn ang="0">
                <a:pos x="T4" y="T5"/>
              </a:cxn>
              <a:cxn ang="0">
                <a:pos x="T6" y="T7"/>
              </a:cxn>
              <a:cxn ang="0">
                <a:pos x="T8" y="T9"/>
              </a:cxn>
              <a:cxn ang="0">
                <a:pos x="T10" y="T11"/>
              </a:cxn>
            </a:cxnLst>
            <a:rect l="0" t="0" r="r" b="b"/>
            <a:pathLst>
              <a:path w="3015" h="365">
                <a:moveTo>
                  <a:pt x="0" y="365"/>
                </a:moveTo>
                <a:lnTo>
                  <a:pt x="0" y="365"/>
                </a:lnTo>
                <a:lnTo>
                  <a:pt x="3015" y="365"/>
                </a:lnTo>
                <a:lnTo>
                  <a:pt x="3015"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5" name="Freeform 10"/>
          <p:cNvSpPr>
            <a:spLocks/>
          </p:cNvSpPr>
          <p:nvPr userDrawn="1"/>
        </p:nvSpPr>
        <p:spPr bwMode="auto">
          <a:xfrm>
            <a:off x="495300" y="5464175"/>
            <a:ext cx="882254" cy="349250"/>
          </a:xfrm>
          <a:custGeom>
            <a:avLst/>
            <a:gdLst>
              <a:gd name="T0" fmla="*/ 0 w 854"/>
              <a:gd name="T1" fmla="*/ 365 h 365"/>
              <a:gd name="T2" fmla="*/ 0 w 854"/>
              <a:gd name="T3" fmla="*/ 365 h 365"/>
              <a:gd name="T4" fmla="*/ 854 w 854"/>
              <a:gd name="T5" fmla="*/ 365 h 365"/>
              <a:gd name="T6" fmla="*/ 854 w 854"/>
              <a:gd name="T7" fmla="*/ 0 h 365"/>
              <a:gd name="T8" fmla="*/ 0 w 854"/>
              <a:gd name="T9" fmla="*/ 0 h 365"/>
              <a:gd name="T10" fmla="*/ 0 w 854"/>
              <a:gd name="T11" fmla="*/ 365 h 365"/>
            </a:gdLst>
            <a:ahLst/>
            <a:cxnLst>
              <a:cxn ang="0">
                <a:pos x="T0" y="T1"/>
              </a:cxn>
              <a:cxn ang="0">
                <a:pos x="T2" y="T3"/>
              </a:cxn>
              <a:cxn ang="0">
                <a:pos x="T4" y="T5"/>
              </a:cxn>
              <a:cxn ang="0">
                <a:pos x="T6" y="T7"/>
              </a:cxn>
              <a:cxn ang="0">
                <a:pos x="T8" y="T9"/>
              </a:cxn>
              <a:cxn ang="0">
                <a:pos x="T10" y="T11"/>
              </a:cxn>
            </a:cxnLst>
            <a:rect l="0" t="0" r="r" b="b"/>
            <a:pathLst>
              <a:path w="854" h="365">
                <a:moveTo>
                  <a:pt x="0" y="365"/>
                </a:moveTo>
                <a:lnTo>
                  <a:pt x="0" y="365"/>
                </a:lnTo>
                <a:lnTo>
                  <a:pt x="854" y="365"/>
                </a:lnTo>
                <a:lnTo>
                  <a:pt x="854"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6" name="Freeform 11"/>
          <p:cNvSpPr>
            <a:spLocks/>
          </p:cNvSpPr>
          <p:nvPr userDrawn="1"/>
        </p:nvSpPr>
        <p:spPr bwMode="auto">
          <a:xfrm>
            <a:off x="2062046" y="1519341"/>
            <a:ext cx="1745589" cy="347663"/>
          </a:xfrm>
          <a:custGeom>
            <a:avLst/>
            <a:gdLst>
              <a:gd name="T0" fmla="*/ 0 w 1690"/>
              <a:gd name="T1" fmla="*/ 364 h 364"/>
              <a:gd name="T2" fmla="*/ 0 w 1690"/>
              <a:gd name="T3" fmla="*/ 364 h 364"/>
              <a:gd name="T4" fmla="*/ 1690 w 1690"/>
              <a:gd name="T5" fmla="*/ 364 h 364"/>
              <a:gd name="T6" fmla="*/ 1690 w 1690"/>
              <a:gd name="T7" fmla="*/ 0 h 364"/>
              <a:gd name="T8" fmla="*/ 0 w 1690"/>
              <a:gd name="T9" fmla="*/ 0 h 364"/>
              <a:gd name="T10" fmla="*/ 0 w 1690"/>
              <a:gd name="T11" fmla="*/ 364 h 364"/>
            </a:gdLst>
            <a:ahLst/>
            <a:cxnLst>
              <a:cxn ang="0">
                <a:pos x="T0" y="T1"/>
              </a:cxn>
              <a:cxn ang="0">
                <a:pos x="T2" y="T3"/>
              </a:cxn>
              <a:cxn ang="0">
                <a:pos x="T4" y="T5"/>
              </a:cxn>
              <a:cxn ang="0">
                <a:pos x="T6" y="T7"/>
              </a:cxn>
              <a:cxn ang="0">
                <a:pos x="T8" y="T9"/>
              </a:cxn>
              <a:cxn ang="0">
                <a:pos x="T10" y="T11"/>
              </a:cxn>
            </a:cxnLst>
            <a:rect l="0" t="0" r="r" b="b"/>
            <a:pathLst>
              <a:path w="1690" h="364">
                <a:moveTo>
                  <a:pt x="0" y="364"/>
                </a:moveTo>
                <a:lnTo>
                  <a:pt x="0" y="364"/>
                </a:lnTo>
                <a:lnTo>
                  <a:pt x="1690" y="364"/>
                </a:lnTo>
                <a:lnTo>
                  <a:pt x="1690" y="0"/>
                </a:lnTo>
                <a:lnTo>
                  <a:pt x="0" y="0"/>
                </a:lnTo>
                <a:lnTo>
                  <a:pt x="0" y="36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7" name="Freeform 12"/>
          <p:cNvSpPr>
            <a:spLocks/>
          </p:cNvSpPr>
          <p:nvPr userDrawn="1"/>
        </p:nvSpPr>
        <p:spPr bwMode="auto">
          <a:xfrm>
            <a:off x="495310" y="1519240"/>
            <a:ext cx="355997" cy="608013"/>
          </a:xfrm>
          <a:custGeom>
            <a:avLst/>
            <a:gdLst>
              <a:gd name="T0" fmla="*/ 0 w 345"/>
              <a:gd name="T1" fmla="*/ 637 h 637"/>
              <a:gd name="T2" fmla="*/ 0 w 345"/>
              <a:gd name="T3" fmla="*/ 637 h 637"/>
              <a:gd name="T4" fmla="*/ 345 w 345"/>
              <a:gd name="T5" fmla="*/ 637 h 637"/>
              <a:gd name="T6" fmla="*/ 345 w 345"/>
              <a:gd name="T7" fmla="*/ 0 h 637"/>
              <a:gd name="T8" fmla="*/ 0 w 345"/>
              <a:gd name="T9" fmla="*/ 0 h 637"/>
              <a:gd name="T10" fmla="*/ 0 w 345"/>
              <a:gd name="T11" fmla="*/ 637 h 637"/>
            </a:gdLst>
            <a:ahLst/>
            <a:cxnLst>
              <a:cxn ang="0">
                <a:pos x="T0" y="T1"/>
              </a:cxn>
              <a:cxn ang="0">
                <a:pos x="T2" y="T3"/>
              </a:cxn>
              <a:cxn ang="0">
                <a:pos x="T4" y="T5"/>
              </a:cxn>
              <a:cxn ang="0">
                <a:pos x="T6" y="T7"/>
              </a:cxn>
              <a:cxn ang="0">
                <a:pos x="T8" y="T9"/>
              </a:cxn>
              <a:cxn ang="0">
                <a:pos x="T10" y="T11"/>
              </a:cxn>
            </a:cxnLst>
            <a:rect l="0" t="0" r="r" b="b"/>
            <a:pathLst>
              <a:path w="345" h="637">
                <a:moveTo>
                  <a:pt x="0" y="637"/>
                </a:moveTo>
                <a:lnTo>
                  <a:pt x="0" y="637"/>
                </a:lnTo>
                <a:lnTo>
                  <a:pt x="345" y="637"/>
                </a:lnTo>
                <a:lnTo>
                  <a:pt x="345" y="0"/>
                </a:lnTo>
                <a:lnTo>
                  <a:pt x="0" y="0"/>
                </a:lnTo>
                <a:lnTo>
                  <a:pt x="0" y="6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cxnSp>
        <p:nvCxnSpPr>
          <p:cNvPr id="19" name="Straight Connector 18"/>
          <p:cNvCxnSpPr/>
          <p:nvPr userDrawn="1"/>
        </p:nvCxnSpPr>
        <p:spPr>
          <a:xfrm>
            <a:off x="6380892" y="6252622"/>
            <a:ext cx="0" cy="4777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p:cNvSpPr>
            <a:spLocks noGrp="1"/>
          </p:cNvSpPr>
          <p:nvPr>
            <p:ph type="pic" sz="quarter" idx="13" hasCustomPrompt="1"/>
          </p:nvPr>
        </p:nvSpPr>
        <p:spPr>
          <a:xfrm>
            <a:off x="3518457" y="6252519"/>
            <a:ext cx="2672556" cy="436690"/>
          </a:xfrm>
        </p:spPr>
        <p:txBody>
          <a:bodyPr anchor="ctr" anchorCtr="0"/>
          <a:lstStyle>
            <a:lvl1pPr algn="ctr">
              <a:defRPr/>
            </a:lvl1pPr>
          </a:lstStyle>
          <a:p>
            <a:r>
              <a:rPr lang="en-US" dirty="0" smtClean="0"/>
              <a:t>Click to insert cobrand logo</a:t>
            </a:r>
            <a:endParaRPr lang="en-US" dirty="0"/>
          </a:p>
        </p:txBody>
      </p:sp>
    </p:spTree>
    <p:extLst>
      <p:ext uri="{BB962C8B-B14F-4D97-AF65-F5344CB8AC3E}">
        <p14:creationId xmlns:p14="http://schemas.microsoft.com/office/powerpoint/2010/main" val="47653211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Blue">
    <p:bg>
      <p:bgPr>
        <a:solidFill>
          <a:srgbClr val="C8D7DF"/>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13" name="Text Placeholder 12"/>
          <p:cNvSpPr>
            <a:spLocks noGrp="1"/>
          </p:cNvSpPr>
          <p:nvPr>
            <p:ph type="body" sz="quarter" idx="13" hasCustomPrompt="1"/>
          </p:nvPr>
        </p:nvSpPr>
        <p:spPr>
          <a:xfrm>
            <a:off x="495300" y="1872370"/>
            <a:ext cx="4870450" cy="337433"/>
          </a:xfrm>
        </p:spPr>
        <p:txBody>
          <a:bodyPr>
            <a:noAutofit/>
          </a:bodyPr>
          <a:lstStyle>
            <a:lvl1pPr>
              <a:defRPr sz="1800" b="0">
                <a:solidFill>
                  <a:schemeClr val="tx1"/>
                </a:solidFill>
              </a:defRPr>
            </a:lvl1pPr>
          </a:lstStyle>
          <a:p>
            <a:pPr lvl="0"/>
            <a:r>
              <a:rPr lang="en-US" dirty="0" smtClean="0"/>
              <a:t>Subheading here</a:t>
            </a:r>
            <a:endParaRPr lang="en-US" dirty="0"/>
          </a:p>
        </p:txBody>
      </p:sp>
      <p:pic>
        <p:nvPicPr>
          <p:cNvPr id="11" name="Picture 10"/>
          <p:cNvPicPr>
            <a:picLocks noChangeAspect="1"/>
          </p:cNvPicPr>
          <p:nvPr userDrawn="1"/>
        </p:nvPicPr>
        <p:blipFill>
          <a:blip r:embed="rId2" cstate="print"/>
          <a:stretch>
            <a:fillRect/>
          </a:stretch>
        </p:blipFill>
        <p:spPr>
          <a:xfrm>
            <a:off x="7231385" y="6300319"/>
            <a:ext cx="1931428" cy="347429"/>
          </a:xfrm>
          <a:prstGeom prst="rect">
            <a:avLst/>
          </a:prstGeom>
        </p:spPr>
      </p:pic>
      <p:sp>
        <p:nvSpPr>
          <p:cNvPr id="9" name="Title 1"/>
          <p:cNvSpPr>
            <a:spLocks noGrp="1"/>
          </p:cNvSpPr>
          <p:nvPr>
            <p:ph type="title"/>
          </p:nvPr>
        </p:nvSpPr>
        <p:spPr>
          <a:xfrm>
            <a:off x="495300" y="1524001"/>
            <a:ext cx="4870450" cy="381000"/>
          </a:xfrm>
        </p:spPr>
        <p:txBody>
          <a:bodyPr>
            <a:noAutofit/>
          </a:bodyPr>
          <a:lstStyle/>
          <a:p>
            <a:r>
              <a:rPr lang="en-US" smtClean="0"/>
              <a:t>Click to edit Master title style</a:t>
            </a:r>
            <a:endParaRPr lang="en-US" dirty="0"/>
          </a:p>
        </p:txBody>
      </p:sp>
      <p:sp>
        <p:nvSpPr>
          <p:cNvPr id="21" name="Freeform 12"/>
          <p:cNvSpPr>
            <a:spLocks/>
          </p:cNvSpPr>
          <p:nvPr userDrawn="1"/>
        </p:nvSpPr>
        <p:spPr bwMode="auto">
          <a:xfrm>
            <a:off x="5632318" y="455613"/>
            <a:ext cx="3124862"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2" name="Freeform 13"/>
          <p:cNvSpPr>
            <a:spLocks/>
          </p:cNvSpPr>
          <p:nvPr userDrawn="1"/>
        </p:nvSpPr>
        <p:spPr bwMode="auto">
          <a:xfrm>
            <a:off x="9025467" y="3179781"/>
            <a:ext cx="395552"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3" name="Freeform 14"/>
          <p:cNvSpPr>
            <a:spLocks/>
          </p:cNvSpPr>
          <p:nvPr userDrawn="1"/>
        </p:nvSpPr>
        <p:spPr bwMode="auto">
          <a:xfrm>
            <a:off x="7047706" y="2808391"/>
            <a:ext cx="591608"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4" name="Freeform 15"/>
          <p:cNvSpPr>
            <a:spLocks/>
          </p:cNvSpPr>
          <p:nvPr userDrawn="1"/>
        </p:nvSpPr>
        <p:spPr bwMode="auto">
          <a:xfrm>
            <a:off x="3425830" y="3592513"/>
            <a:ext cx="3050910"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Footer Placeholder 4 Copyright"/>
          <p:cNvSpPr>
            <a:spLocks noGrp="1"/>
          </p:cNvSpPr>
          <p:nvPr>
            <p:ph type="ftr" sz="quarter" idx="3"/>
          </p:nvPr>
        </p:nvSpPr>
        <p:spPr>
          <a:xfrm>
            <a:off x="495307" y="6400903"/>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smtClean="0">
                <a:solidFill>
                  <a:prstClr val="black"/>
                </a:solidFill>
              </a:rPr>
              <a:t>© 2017 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29676034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13" name="Text Placeholder 12"/>
          <p:cNvSpPr>
            <a:spLocks noGrp="1"/>
          </p:cNvSpPr>
          <p:nvPr>
            <p:ph type="body" sz="quarter" idx="13" hasCustomPrompt="1"/>
          </p:nvPr>
        </p:nvSpPr>
        <p:spPr>
          <a:xfrm>
            <a:off x="495300" y="1872370"/>
            <a:ext cx="4870450" cy="337433"/>
          </a:xfrm>
        </p:spPr>
        <p:txBody>
          <a:bodyPr>
            <a:noAutofit/>
          </a:bodyPr>
          <a:lstStyle>
            <a:lvl1pPr>
              <a:defRPr sz="1800" b="0">
                <a:solidFill>
                  <a:schemeClr val="tx1"/>
                </a:solidFill>
              </a:defRPr>
            </a:lvl1pPr>
          </a:lstStyle>
          <a:p>
            <a:pPr lvl="0"/>
            <a:r>
              <a:rPr lang="en-US" dirty="0" smtClean="0"/>
              <a:t>Subheading here</a:t>
            </a:r>
            <a:endParaRPr lang="en-US" dirty="0"/>
          </a:p>
        </p:txBody>
      </p:sp>
      <p:sp>
        <p:nvSpPr>
          <p:cNvPr id="7" name="Freeform 12"/>
          <p:cNvSpPr>
            <a:spLocks/>
          </p:cNvSpPr>
          <p:nvPr userDrawn="1"/>
        </p:nvSpPr>
        <p:spPr bwMode="auto">
          <a:xfrm>
            <a:off x="5632318" y="455613"/>
            <a:ext cx="3124862"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13"/>
          <p:cNvSpPr>
            <a:spLocks/>
          </p:cNvSpPr>
          <p:nvPr userDrawn="1"/>
        </p:nvSpPr>
        <p:spPr bwMode="auto">
          <a:xfrm>
            <a:off x="9025467" y="3179781"/>
            <a:ext cx="395552"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9" name="Freeform 14"/>
          <p:cNvSpPr>
            <a:spLocks/>
          </p:cNvSpPr>
          <p:nvPr userDrawn="1"/>
        </p:nvSpPr>
        <p:spPr bwMode="auto">
          <a:xfrm>
            <a:off x="7047706" y="2808391"/>
            <a:ext cx="591608"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 name="Freeform 15"/>
          <p:cNvSpPr>
            <a:spLocks/>
          </p:cNvSpPr>
          <p:nvPr userDrawn="1"/>
        </p:nvSpPr>
        <p:spPr bwMode="auto">
          <a:xfrm>
            <a:off x="3425830" y="3592513"/>
            <a:ext cx="3050910"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Title 1"/>
          <p:cNvSpPr>
            <a:spLocks noGrp="1"/>
          </p:cNvSpPr>
          <p:nvPr>
            <p:ph type="title"/>
          </p:nvPr>
        </p:nvSpPr>
        <p:spPr>
          <a:xfrm>
            <a:off x="495300" y="1524001"/>
            <a:ext cx="4870450" cy="381000"/>
          </a:xfrm>
        </p:spPr>
        <p:txBody>
          <a:bodyPr>
            <a:noAutofit/>
          </a:bodyPr>
          <a:lstStyle/>
          <a:p>
            <a:r>
              <a:rPr lang="en-US" smtClean="0"/>
              <a:t>Click to edit Master title style</a:t>
            </a:r>
            <a:endParaRPr lang="en-US" dirty="0"/>
          </a:p>
        </p:txBody>
      </p:sp>
      <p:cxnSp>
        <p:nvCxnSpPr>
          <p:cNvPr id="14" name="Straight Connector 13"/>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4 Copyright"/>
          <p:cNvSpPr>
            <a:spLocks noGrp="1"/>
          </p:cNvSpPr>
          <p:nvPr>
            <p:ph type="ftr" sz="quarter" idx="3"/>
          </p:nvPr>
        </p:nvSpPr>
        <p:spPr>
          <a:xfrm>
            <a:off x="495307" y="6400903"/>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smtClean="0">
                <a:solidFill>
                  <a:prstClr val="black"/>
                </a:solidFill>
              </a:rPr>
              <a:t>© 2017 Willis Towers Watson. All rights reserved. Proprietary and Confidential. For Willis Towers Watson and Willis Towers Watson client use only.</a:t>
            </a:r>
            <a:endParaRPr lang="en-US" dirty="0">
              <a:solidFill>
                <a:prstClr val="black"/>
              </a:solidFill>
            </a:endParaRPr>
          </a:p>
        </p:txBody>
      </p:sp>
      <p:pic>
        <p:nvPicPr>
          <p:cNvPr id="15" name="Picture 14"/>
          <p:cNvPicPr>
            <a:picLocks noChangeAspect="1"/>
          </p:cNvPicPr>
          <p:nvPr userDrawn="1"/>
        </p:nvPicPr>
        <p:blipFill>
          <a:blip r:embed="rId2" cstate="print"/>
          <a:stretch>
            <a:fillRect/>
          </a:stretch>
        </p:blipFill>
        <p:spPr>
          <a:xfrm>
            <a:off x="7231622" y="6300319"/>
            <a:ext cx="1931428" cy="347429"/>
          </a:xfrm>
          <a:prstGeom prst="rect">
            <a:avLst/>
          </a:prstGeom>
        </p:spPr>
      </p:pic>
    </p:spTree>
    <p:extLst>
      <p:ext uri="{BB962C8B-B14F-4D97-AF65-F5344CB8AC3E}">
        <p14:creationId xmlns:p14="http://schemas.microsoft.com/office/powerpoint/2010/main" val="42005389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457200"/>
            <a:ext cx="4870450" cy="304800"/>
          </a:xfrm>
        </p:spPr>
        <p:txBody>
          <a:bodyPr/>
          <a:lstStyle>
            <a:lvl1pPr>
              <a:defRPr/>
            </a:lvl1pPr>
          </a:lstStyle>
          <a:p>
            <a:r>
              <a:rPr lang="en-US" dirty="0" smtClean="0"/>
              <a:t>Thank You</a:t>
            </a:r>
            <a:endParaRPr lang="en-US" dirty="0"/>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7" name="Freeform 12"/>
          <p:cNvSpPr>
            <a:spLocks/>
          </p:cNvSpPr>
          <p:nvPr userDrawn="1"/>
        </p:nvSpPr>
        <p:spPr bwMode="auto">
          <a:xfrm>
            <a:off x="5632318" y="455613"/>
            <a:ext cx="3124862"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9" name="Freeform 13"/>
          <p:cNvSpPr>
            <a:spLocks/>
          </p:cNvSpPr>
          <p:nvPr userDrawn="1"/>
        </p:nvSpPr>
        <p:spPr bwMode="auto">
          <a:xfrm>
            <a:off x="9025467" y="3179781"/>
            <a:ext cx="395552"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 name="Freeform 14"/>
          <p:cNvSpPr>
            <a:spLocks/>
          </p:cNvSpPr>
          <p:nvPr userDrawn="1"/>
        </p:nvSpPr>
        <p:spPr bwMode="auto">
          <a:xfrm>
            <a:off x="7047706" y="2808391"/>
            <a:ext cx="591608"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Freeform 15"/>
          <p:cNvSpPr>
            <a:spLocks/>
          </p:cNvSpPr>
          <p:nvPr userDrawn="1"/>
        </p:nvSpPr>
        <p:spPr bwMode="auto">
          <a:xfrm>
            <a:off x="3425830" y="3592513"/>
            <a:ext cx="3050910"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cxnSp>
        <p:nvCxnSpPr>
          <p:cNvPr id="12" name="Straight Connector 11"/>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Copyright"/>
          <p:cNvSpPr>
            <a:spLocks noGrp="1"/>
          </p:cNvSpPr>
          <p:nvPr>
            <p:ph type="ftr" sz="quarter" idx="3"/>
          </p:nvPr>
        </p:nvSpPr>
        <p:spPr>
          <a:xfrm>
            <a:off x="495307" y="6400903"/>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smtClean="0">
                <a:solidFill>
                  <a:prstClr val="black"/>
                </a:solidFill>
              </a:rPr>
              <a:t>© 2017 Willis Towers Watson. All rights reserved. Proprietary and Confidential. For Willis Towers Watson and Willis Towers Watson client use only.</a:t>
            </a:r>
            <a:endParaRPr lang="en-US" dirty="0">
              <a:solidFill>
                <a:prstClr val="black"/>
              </a:solidFill>
            </a:endParaRPr>
          </a:p>
        </p:txBody>
      </p:sp>
      <p:pic>
        <p:nvPicPr>
          <p:cNvPr id="14" name="Picture 13"/>
          <p:cNvPicPr>
            <a:picLocks noChangeAspect="1"/>
          </p:cNvPicPr>
          <p:nvPr userDrawn="1"/>
        </p:nvPicPr>
        <p:blipFill>
          <a:blip r:embed="rId2" cstate="print"/>
          <a:stretch>
            <a:fillRect/>
          </a:stretch>
        </p:blipFill>
        <p:spPr>
          <a:xfrm>
            <a:off x="7231622" y="6300319"/>
            <a:ext cx="1931428" cy="347429"/>
          </a:xfrm>
          <a:prstGeom prst="rect">
            <a:avLst/>
          </a:prstGeom>
        </p:spPr>
      </p:pic>
    </p:spTree>
    <p:extLst>
      <p:ext uri="{BB962C8B-B14F-4D97-AF65-F5344CB8AC3E}">
        <p14:creationId xmlns:p14="http://schemas.microsoft.com/office/powerpoint/2010/main" val="2459846351"/>
      </p:ext>
    </p:extLst>
  </p:cSld>
  <p:clrMapOvr>
    <a:masterClrMapping/>
  </p:clrMapOvr>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13" name="Text Placeholder 12"/>
          <p:cNvSpPr>
            <a:spLocks noGrp="1"/>
          </p:cNvSpPr>
          <p:nvPr>
            <p:ph type="body" sz="quarter" idx="13"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sp>
        <p:nvSpPr>
          <p:cNvPr id="9" name="Content Placeholder 8"/>
          <p:cNvSpPr>
            <a:spLocks noGrp="1"/>
          </p:cNvSpPr>
          <p:nvPr>
            <p:ph sz="quarter" idx="14"/>
          </p:nvPr>
        </p:nvSpPr>
        <p:spPr>
          <a:xfrm>
            <a:off x="495300" y="1524000"/>
            <a:ext cx="1651000" cy="1905000"/>
          </a:xfrm>
          <a:solidFill>
            <a:srgbClr val="D8D7DF"/>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5" hasCustomPrompt="1"/>
          </p:nvPr>
        </p:nvSpPr>
        <p:spPr>
          <a:xfrm>
            <a:off x="2311400" y="1524000"/>
            <a:ext cx="7099300" cy="4572000"/>
          </a:xfrm>
        </p:spPr>
        <p:txBody>
          <a:bodyPr/>
          <a:lstStyle>
            <a:lvl1pPr>
              <a:spcBef>
                <a:spcPts val="0"/>
              </a:spcBef>
              <a:spcAft>
                <a:spcPts val="1000"/>
              </a:spcAft>
              <a:defRPr lang="en-US" dirty="0" smtClean="0"/>
            </a:lvl1pPr>
            <a:lvl2pPr>
              <a:spcBef>
                <a:spcPts val="0"/>
              </a:spcBef>
              <a:spcAft>
                <a:spcPts val="400"/>
              </a:spcAft>
              <a:defRPr lang="en-US" dirty="0" smtClean="0"/>
            </a:lvl2pPr>
            <a:lvl3pPr>
              <a:spcBef>
                <a:spcPts val="0"/>
              </a:spcBef>
              <a:spcAft>
                <a:spcPts val="400"/>
              </a:spcAft>
              <a:buFont typeface="Wingdings" pitchFamily="2" charset="2"/>
              <a:buChar char="§"/>
              <a:defRPr lang="en-US" dirty="0" smtClean="0"/>
            </a:lvl3pPr>
            <a:lvl4pPr marL="457200" indent="-228600">
              <a:buClr>
                <a:schemeClr val="tx2"/>
              </a:buClr>
              <a:buFont typeface="Wingdings" panose="05000000000000000000" pitchFamily="2" charset="2"/>
              <a:buChar char=""/>
              <a:defRPr/>
            </a:lvl4pPr>
            <a:lvl5pPr>
              <a:buFont typeface="Arial" panose="020B0604020202020204" pitchFamily="34" charset="0"/>
              <a:buChar char="˗"/>
              <a:defRPr/>
            </a:lvl5pPr>
          </a:lstStyle>
          <a:p>
            <a:pPr lvl="0"/>
            <a:r>
              <a:rPr lang="en-US" dirty="0" smtClean="0"/>
              <a:t>This layout provides specific paragraph formatting to provide hierarchy when users have extensive body copy, and less levels of bullets. Paragraphs have specific formatting so users do not need to use double-returns. </a:t>
            </a:r>
          </a:p>
          <a:p>
            <a:pPr lvl="1"/>
            <a:r>
              <a:rPr lang="en-US" dirty="0" smtClean="0"/>
              <a:t>Subheading</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p:txBody>
      </p:sp>
      <p:cxnSp>
        <p:nvCxnSpPr>
          <p:cNvPr id="8" name="Straight Connector 7"/>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7231622" y="6300319"/>
            <a:ext cx="1931428" cy="347429"/>
          </a:xfrm>
          <a:prstGeom prst="rect">
            <a:avLst/>
          </a:prstGeom>
        </p:spPr>
      </p:pic>
      <p:sp>
        <p:nvSpPr>
          <p:cNvPr id="11" name="Footer Placeholder 4 Copyright"/>
          <p:cNvSpPr>
            <a:spLocks noGrp="1"/>
          </p:cNvSpPr>
          <p:nvPr>
            <p:ph type="ftr" sz="quarter" idx="3"/>
          </p:nvPr>
        </p:nvSpPr>
        <p:spPr>
          <a:xfrm>
            <a:off x="495307" y="6400903"/>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smtClean="0">
                <a:solidFill>
                  <a:prstClr val="black"/>
                </a:solidFill>
              </a:rPr>
              <a:t>© 2017 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3093788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userDrawn="1"/>
        </p:nvSpPr>
        <p:spPr>
          <a:xfrm>
            <a:off x="0" y="6280484"/>
            <a:ext cx="9906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userDrawn="1"/>
        </p:nvSpPr>
        <p:spPr>
          <a:xfrm>
            <a:off x="247650" y="228600"/>
            <a:ext cx="6230874" cy="1947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95300" y="457203"/>
            <a:ext cx="5695950" cy="615553"/>
          </a:xfrm>
        </p:spPr>
        <p:txBody>
          <a:bodyPr>
            <a:noAutofit/>
          </a:bodyPr>
          <a:lstStyle>
            <a:lvl1pPr>
              <a:defRPr/>
            </a:lvl1pPr>
          </a:lstStyle>
          <a:p>
            <a:r>
              <a:rPr lang="en-US" dirty="0" smtClean="0"/>
              <a:t>Click to edit Master title style</a:t>
            </a:r>
            <a:br>
              <a:rPr lang="en-US" dirty="0" smtClean="0"/>
            </a:br>
            <a:r>
              <a:rPr lang="en-US" dirty="0" smtClean="0"/>
              <a:t>second line if needed</a:t>
            </a:r>
            <a:endParaRPr lang="en-US" dirty="0"/>
          </a:p>
        </p:txBody>
      </p:sp>
      <p:sp>
        <p:nvSpPr>
          <p:cNvPr id="3" name="Date Placeholder 2"/>
          <p:cNvSpPr>
            <a:spLocks noGrp="1"/>
          </p:cNvSpPr>
          <p:nvPr>
            <p:ph type="dt" sz="half" idx="10"/>
          </p:nvPr>
        </p:nvSpPr>
        <p:spPr>
          <a:xfrm>
            <a:off x="495300" y="1828800"/>
            <a:ext cx="1651000" cy="184666"/>
          </a:xfrm>
          <a:prstGeom prst="rect">
            <a:avLst/>
          </a:prstGeom>
        </p:spPr>
        <p:txBody>
          <a:bodyPr lIns="0" tIns="0" rIns="0" bIns="0">
            <a:noAutofit/>
          </a:bodyPr>
          <a:lstStyle>
            <a:lvl1pPr algn="l">
              <a:defRPr sz="1200"/>
            </a:lvl1pPr>
          </a:lstStyle>
          <a:p>
            <a:endParaRPr lang="en-US" dirty="0"/>
          </a:p>
        </p:txBody>
      </p:sp>
      <p:sp>
        <p:nvSpPr>
          <p:cNvPr id="4" name="Footer Placeholder 3 Copyright"/>
          <p:cNvSpPr>
            <a:spLocks noGrp="1"/>
          </p:cNvSpPr>
          <p:nvPr>
            <p:ph type="ftr" sz="quarter" idx="11"/>
          </p:nvPr>
        </p:nvSpPr>
        <p:spPr/>
        <p:txBody>
          <a:bodyPr/>
          <a:lstStyle/>
          <a:p>
            <a:r>
              <a:rPr lang="en-GB" smtClean="0"/>
              <a:t>© 2016 </a:t>
            </a:r>
            <a:r>
              <a:rPr lang="en-GB" dirty="0" smtClean="0"/>
              <a:t>Willis Towers Watson. All rights reserved.</a:t>
            </a:r>
            <a:endParaRPr lang="en-US" dirty="0"/>
          </a:p>
        </p:txBody>
      </p:sp>
      <p:pic>
        <p:nvPicPr>
          <p:cNvPr id="15" name="Picture 14"/>
          <p:cNvPicPr>
            <a:picLocks noChangeAspect="1"/>
          </p:cNvPicPr>
          <p:nvPr userDrawn="1"/>
        </p:nvPicPr>
        <p:blipFill>
          <a:blip r:embed="rId3" cstate="print"/>
          <a:stretch>
            <a:fillRect/>
          </a:stretch>
        </p:blipFill>
        <p:spPr>
          <a:xfrm>
            <a:off x="6367359" y="6195724"/>
            <a:ext cx="3274483" cy="584200"/>
          </a:xfrm>
          <a:prstGeom prst="rect">
            <a:avLst/>
          </a:prstGeom>
        </p:spPr>
      </p:pic>
      <p:sp>
        <p:nvSpPr>
          <p:cNvPr id="16" name="Text Placeholder 15"/>
          <p:cNvSpPr>
            <a:spLocks noGrp="1"/>
          </p:cNvSpPr>
          <p:nvPr>
            <p:ph type="body" sz="quarter" idx="13"/>
          </p:nvPr>
        </p:nvSpPr>
        <p:spPr>
          <a:xfrm>
            <a:off x="495300" y="1158874"/>
            <a:ext cx="5695950" cy="612648"/>
          </a:xfrm>
          <a:prstGeom prst="rect">
            <a:avLst/>
          </a:prstGeom>
        </p:spPr>
        <p:txBody>
          <a:bodyPr lIns="0" tIns="0" rIns="0" bIns="0">
            <a:noAutofit/>
          </a:bodyPr>
          <a:lstStyle>
            <a:lvl1pPr>
              <a:defRPr sz="1750" b="0"/>
            </a:lvl1pPr>
          </a:lstStyle>
          <a:p>
            <a:pPr lvl="0"/>
            <a:r>
              <a:rPr lang="en-US" smtClean="0"/>
              <a:t>Click to edit Master text styles</a:t>
            </a:r>
          </a:p>
        </p:txBody>
      </p:sp>
      <p:sp>
        <p:nvSpPr>
          <p:cNvPr id="7" name="Freeform 5"/>
          <p:cNvSpPr>
            <a:spLocks/>
          </p:cNvSpPr>
          <p:nvPr userDrawn="1"/>
        </p:nvSpPr>
        <p:spPr bwMode="auto">
          <a:xfrm>
            <a:off x="7527529" y="1597026"/>
            <a:ext cx="1109266"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Freeform 6"/>
          <p:cNvSpPr>
            <a:spLocks/>
          </p:cNvSpPr>
          <p:nvPr userDrawn="1"/>
        </p:nvSpPr>
        <p:spPr bwMode="auto">
          <a:xfrm>
            <a:off x="9123500" y="452438"/>
            <a:ext cx="299244"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Freeform 7"/>
          <p:cNvSpPr>
            <a:spLocks/>
          </p:cNvSpPr>
          <p:nvPr userDrawn="1"/>
        </p:nvSpPr>
        <p:spPr bwMode="auto">
          <a:xfrm>
            <a:off x="8053785" y="3097215"/>
            <a:ext cx="1368954"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8"/>
          <p:cNvSpPr>
            <a:spLocks/>
          </p:cNvSpPr>
          <p:nvPr userDrawn="1"/>
        </p:nvSpPr>
        <p:spPr bwMode="auto">
          <a:xfrm>
            <a:off x="8053785" y="5494338"/>
            <a:ext cx="1368954"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p:cNvSpPr>
          <p:nvPr userDrawn="1"/>
        </p:nvSpPr>
        <p:spPr bwMode="auto">
          <a:xfrm>
            <a:off x="495300" y="4027488"/>
            <a:ext cx="866775"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p:cNvSpPr>
          <p:nvPr userDrawn="1"/>
        </p:nvSpPr>
        <p:spPr bwMode="auto">
          <a:xfrm>
            <a:off x="5266050" y="5037138"/>
            <a:ext cx="1117865"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p:cNvSpPr>
          <p:nvPr userDrawn="1"/>
        </p:nvSpPr>
        <p:spPr bwMode="auto">
          <a:xfrm>
            <a:off x="2491979" y="3571875"/>
            <a:ext cx="2247768"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8" name="Text Placeholder 12"/>
          <p:cNvSpPr>
            <a:spLocks noGrp="1"/>
          </p:cNvSpPr>
          <p:nvPr>
            <p:ph type="body" sz="quarter" idx="13"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sp>
        <p:nvSpPr>
          <p:cNvPr id="10" name="Content Placeholder 2"/>
          <p:cNvSpPr>
            <a:spLocks noGrp="1"/>
          </p:cNvSpPr>
          <p:nvPr>
            <p:ph idx="1"/>
          </p:nvPr>
        </p:nvSpPr>
        <p:spPr>
          <a:xfrm>
            <a:off x="495300" y="1524000"/>
            <a:ext cx="8915400" cy="4572000"/>
          </a:xfrm>
        </p:spPr>
        <p:txBody>
          <a:bodyPr/>
          <a:lstStyle>
            <a:lvl5pPr>
              <a:defRPr baseline="0"/>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7231622" y="6300319"/>
            <a:ext cx="1931428" cy="347429"/>
          </a:xfrm>
          <a:prstGeom prst="rect">
            <a:avLst/>
          </a:prstGeom>
        </p:spPr>
      </p:pic>
      <p:sp>
        <p:nvSpPr>
          <p:cNvPr id="9" name="Footer Placeholder 4 Copyright"/>
          <p:cNvSpPr>
            <a:spLocks noGrp="1"/>
          </p:cNvSpPr>
          <p:nvPr>
            <p:ph type="ftr" sz="quarter" idx="3"/>
          </p:nvPr>
        </p:nvSpPr>
        <p:spPr>
          <a:xfrm>
            <a:off x="495307" y="6400903"/>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smtClean="0">
                <a:solidFill>
                  <a:prstClr val="black"/>
                </a:solidFill>
              </a:rPr>
              <a:t>© 2017 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34954163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readcrumb">
    <p:spTree>
      <p:nvGrpSpPr>
        <p:cNvPr id="1" name=""/>
        <p:cNvGrpSpPr/>
        <p:nvPr/>
      </p:nvGrpSpPr>
      <p:grpSpPr>
        <a:xfrm>
          <a:off x="0" y="0"/>
          <a:ext cx="0" cy="0"/>
          <a:chOff x="0" y="0"/>
          <a:chExt cx="0" cy="0"/>
        </a:xfrm>
      </p:grpSpPr>
      <p:sp>
        <p:nvSpPr>
          <p:cNvPr id="15" name="Content Placeholder 14"/>
          <p:cNvSpPr>
            <a:spLocks noGrp="1"/>
          </p:cNvSpPr>
          <p:nvPr>
            <p:ph sz="quarter" idx="14" hasCustomPrompt="1"/>
          </p:nvPr>
        </p:nvSpPr>
        <p:spPr>
          <a:xfrm>
            <a:off x="7120604" y="7346"/>
            <a:ext cx="2278380" cy="223054"/>
          </a:xfrm>
          <a:solidFill>
            <a:schemeClr val="accent1"/>
          </a:solidFill>
        </p:spPr>
        <p:txBody>
          <a:bodyPr anchor="ctr" anchorCtr="0"/>
          <a:lstStyle>
            <a:lvl1pPr algn="ctr">
              <a:defRPr sz="1000" cap="all" baseline="0">
                <a:solidFill>
                  <a:schemeClr val="bg1"/>
                </a:solidFill>
              </a:defRPr>
            </a:lvl1pPr>
          </a:lstStyle>
          <a:p>
            <a:pPr lvl="0"/>
            <a:r>
              <a:rPr lang="en-US" dirty="0" smtClean="0"/>
              <a:t>Click to add text</a:t>
            </a:r>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8" name="Text Placeholder 12"/>
          <p:cNvSpPr>
            <a:spLocks noGrp="1"/>
          </p:cNvSpPr>
          <p:nvPr>
            <p:ph type="body" sz="quarter" idx="13"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sp>
        <p:nvSpPr>
          <p:cNvPr id="10" name="Content Placeholder 2"/>
          <p:cNvSpPr>
            <a:spLocks noGrp="1"/>
          </p:cNvSpPr>
          <p:nvPr>
            <p:ph idx="1"/>
          </p:nvPr>
        </p:nvSpPr>
        <p:spPr>
          <a:xfrm>
            <a:off x="495300" y="1524000"/>
            <a:ext cx="8915400" cy="4572000"/>
          </a:xfrm>
        </p:spPr>
        <p:txBody>
          <a:bodyPr/>
          <a:lstStyle>
            <a:lvl5pPr>
              <a:defRPr baseline="0"/>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7231622" y="6300319"/>
            <a:ext cx="1931428" cy="347429"/>
          </a:xfrm>
          <a:prstGeom prst="rect">
            <a:avLst/>
          </a:prstGeom>
        </p:spPr>
      </p:pic>
      <p:sp>
        <p:nvSpPr>
          <p:cNvPr id="12" name="Footer Placeholder 4 Copyright"/>
          <p:cNvSpPr>
            <a:spLocks noGrp="1"/>
          </p:cNvSpPr>
          <p:nvPr>
            <p:ph type="ftr" sz="quarter" idx="3"/>
          </p:nvPr>
        </p:nvSpPr>
        <p:spPr>
          <a:xfrm>
            <a:off x="495307" y="6400903"/>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smtClean="0">
                <a:solidFill>
                  <a:prstClr val="black"/>
                </a:solidFill>
              </a:rPr>
              <a:t>© 2017 Willis Towers Watson. All rights reserved. Proprietary and Confidential. For Willis Towers Watson and Willis Towers Watson client use only.</a:t>
            </a:r>
            <a:endParaRPr lang="en-US" dirty="0">
              <a:solidFill>
                <a:prstClr val="black"/>
              </a:solidFill>
            </a:endParaRPr>
          </a:p>
        </p:txBody>
      </p:sp>
      <p:sp>
        <p:nvSpPr>
          <p:cNvPr id="16" name="Title 1"/>
          <p:cNvSpPr>
            <a:spLocks noGrp="1"/>
          </p:cNvSpPr>
          <p:nvPr>
            <p:ph type="title"/>
          </p:nvPr>
        </p:nvSpPr>
        <p:spPr>
          <a:xfrm>
            <a:off x="495300" y="457216"/>
            <a:ext cx="8915400" cy="307777"/>
          </a:xfrm>
        </p:spPr>
        <p:txBody>
          <a:bodyPr/>
          <a:lstStyle>
            <a:lvl1pPr>
              <a:defRPr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1265880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9" name="Text Placeholder 12"/>
          <p:cNvSpPr>
            <a:spLocks noGrp="1"/>
          </p:cNvSpPr>
          <p:nvPr>
            <p:ph type="body" sz="quarter" idx="13"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sp>
        <p:nvSpPr>
          <p:cNvPr id="8" name="Content Placeholder 2"/>
          <p:cNvSpPr>
            <a:spLocks noGrp="1"/>
          </p:cNvSpPr>
          <p:nvPr>
            <p:ph idx="1"/>
          </p:nvPr>
        </p:nvSpPr>
        <p:spPr>
          <a:xfrm>
            <a:off x="495300" y="1524000"/>
            <a:ext cx="8915400" cy="4572000"/>
          </a:xfrm>
        </p:spPr>
        <p:txBody>
          <a:bodyPr/>
          <a:lstStyle>
            <a:lvl3pPr marL="233363" indent="-233363">
              <a:buFont typeface="+mj-lt"/>
              <a:buAutoNum type="arabicPeriod"/>
              <a:defRPr/>
            </a:lvl3pPr>
            <a:lvl5pPr>
              <a:defRPr baseline="0"/>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stretch>
            <a:fillRect/>
          </a:stretch>
        </p:blipFill>
        <p:spPr>
          <a:xfrm>
            <a:off x="7231622" y="6300319"/>
            <a:ext cx="1931428" cy="347429"/>
          </a:xfrm>
          <a:prstGeom prst="rect">
            <a:avLst/>
          </a:prstGeom>
        </p:spPr>
      </p:pic>
      <p:sp>
        <p:nvSpPr>
          <p:cNvPr id="12" name="Footer Placeholder 4 Copyright"/>
          <p:cNvSpPr>
            <a:spLocks noGrp="1"/>
          </p:cNvSpPr>
          <p:nvPr>
            <p:ph type="ftr" sz="quarter" idx="3"/>
          </p:nvPr>
        </p:nvSpPr>
        <p:spPr>
          <a:xfrm>
            <a:off x="495307" y="6400903"/>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smtClean="0">
                <a:solidFill>
                  <a:prstClr val="black"/>
                </a:solidFill>
              </a:rPr>
              <a:t>© 2017 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28853594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7" name="Content Placeholder 6"/>
          <p:cNvSpPr>
            <a:spLocks noGrp="1"/>
          </p:cNvSpPr>
          <p:nvPr>
            <p:ph sz="quarter" idx="13"/>
          </p:nvPr>
        </p:nvSpPr>
        <p:spPr>
          <a:xfrm>
            <a:off x="495300" y="1524000"/>
            <a:ext cx="5283200" cy="4572000"/>
          </a:xfrm>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6"/>
          </p:nvPr>
        </p:nvSpPr>
        <p:spPr>
          <a:xfrm>
            <a:off x="5943600" y="1219200"/>
            <a:ext cx="3467100" cy="4038600"/>
          </a:xfrm>
          <a:solidFill>
            <a:srgbClr val="D8D7DF"/>
          </a:solidFill>
        </p:spPr>
        <p:txBody>
          <a:bodyPr/>
          <a:lstStyle/>
          <a:p>
            <a:pPr lvl="0"/>
            <a:r>
              <a:rPr lang="en-US" smtClean="0"/>
              <a:t>Click to edit Master text styles</a:t>
            </a:r>
          </a:p>
        </p:txBody>
      </p:sp>
      <p:sp>
        <p:nvSpPr>
          <p:cNvPr id="14" name="Text Placeholder 13"/>
          <p:cNvSpPr>
            <a:spLocks noGrp="1"/>
          </p:cNvSpPr>
          <p:nvPr>
            <p:ph type="body" sz="quarter" idx="17"/>
          </p:nvPr>
        </p:nvSpPr>
        <p:spPr>
          <a:xfrm>
            <a:off x="6273800" y="1524000"/>
            <a:ext cx="2806700" cy="3429000"/>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200"/>
            </a:lvl2pPr>
          </a:lstStyle>
          <a:p>
            <a:pPr lvl="0"/>
            <a:r>
              <a:rPr lang="en-US" smtClean="0"/>
              <a:t>Click to edit Master text styles</a:t>
            </a:r>
          </a:p>
          <a:p>
            <a:pPr lvl="1"/>
            <a:r>
              <a:rPr lang="en-US" smtClean="0"/>
              <a:t>Second level</a:t>
            </a:r>
          </a:p>
        </p:txBody>
      </p:sp>
      <p:sp>
        <p:nvSpPr>
          <p:cNvPr id="11" name="Text Placeholder 12"/>
          <p:cNvSpPr>
            <a:spLocks noGrp="1"/>
          </p:cNvSpPr>
          <p:nvPr>
            <p:ph type="body" sz="quarter" idx="18"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9" name="Straight Connector 8"/>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7231622" y="6300319"/>
            <a:ext cx="1931428" cy="347429"/>
          </a:xfrm>
          <a:prstGeom prst="rect">
            <a:avLst/>
          </a:prstGeom>
        </p:spPr>
      </p:pic>
      <p:sp>
        <p:nvSpPr>
          <p:cNvPr id="13" name="Footer Placeholder 4 Copyright"/>
          <p:cNvSpPr>
            <a:spLocks noGrp="1"/>
          </p:cNvSpPr>
          <p:nvPr>
            <p:ph type="ftr" sz="quarter" idx="3"/>
          </p:nvPr>
        </p:nvSpPr>
        <p:spPr>
          <a:xfrm>
            <a:off x="495307" y="6400903"/>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smtClean="0">
                <a:solidFill>
                  <a:prstClr val="black"/>
                </a:solidFill>
              </a:rPr>
              <a:t>© 2017 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28984589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7" name="Content Placeholder 6"/>
          <p:cNvSpPr>
            <a:spLocks noGrp="1"/>
          </p:cNvSpPr>
          <p:nvPr>
            <p:ph sz="quarter" idx="13"/>
          </p:nvPr>
        </p:nvSpPr>
        <p:spPr>
          <a:xfrm>
            <a:off x="495300" y="1524000"/>
            <a:ext cx="4292600" cy="4572000"/>
          </a:xfrm>
        </p:spPr>
        <p:txBody>
          <a:bodyPr/>
          <a:lstStyle>
            <a:lvl5pPr>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4"/>
          </p:nvPr>
        </p:nvSpPr>
        <p:spPr>
          <a:xfrm>
            <a:off x="5035550" y="1524000"/>
            <a:ext cx="437515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2"/>
          <p:cNvSpPr>
            <a:spLocks noGrp="1"/>
          </p:cNvSpPr>
          <p:nvPr>
            <p:ph type="body" sz="quarter" idx="15"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8" name="Straight Connector 7"/>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7231622" y="6300319"/>
            <a:ext cx="1931428" cy="347429"/>
          </a:xfrm>
          <a:prstGeom prst="rect">
            <a:avLst/>
          </a:prstGeom>
        </p:spPr>
      </p:pic>
      <p:sp>
        <p:nvSpPr>
          <p:cNvPr id="12" name="Footer Placeholder 4 Copyright"/>
          <p:cNvSpPr>
            <a:spLocks noGrp="1"/>
          </p:cNvSpPr>
          <p:nvPr>
            <p:ph type="ftr" sz="quarter" idx="3"/>
          </p:nvPr>
        </p:nvSpPr>
        <p:spPr>
          <a:xfrm>
            <a:off x="495307" y="6400903"/>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smtClean="0">
                <a:solidFill>
                  <a:prstClr val="black"/>
                </a:solidFill>
              </a:rPr>
              <a:t>© 2017 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10088527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8" name="Text Placeholder 7"/>
          <p:cNvSpPr>
            <a:spLocks noGrp="1"/>
          </p:cNvSpPr>
          <p:nvPr>
            <p:ph type="body" sz="quarter" idx="16" hasCustomPrompt="1"/>
          </p:nvPr>
        </p:nvSpPr>
        <p:spPr>
          <a:xfrm>
            <a:off x="495300" y="1524000"/>
            <a:ext cx="8915400" cy="4572000"/>
          </a:xfrm>
        </p:spPr>
        <p:txBody>
          <a:bodyPr/>
          <a:lstStyle>
            <a:lvl1pPr>
              <a:lnSpc>
                <a:spcPts val="4400"/>
              </a:lnSpc>
              <a:spcBef>
                <a:spcPts val="0"/>
              </a:spcBef>
              <a:spcAft>
                <a:spcPts val="0"/>
              </a:spcAft>
              <a:defRPr sz="3900" b="0" i="0" baseline="0"/>
            </a:lvl1pPr>
          </a:lstStyle>
          <a:p>
            <a:pPr lvl="0"/>
            <a:r>
              <a:rPr lang="en-US" dirty="0" smtClean="0"/>
              <a:t>“Click to edit Master text styles</a:t>
            </a:r>
          </a:p>
        </p:txBody>
      </p:sp>
      <p:sp>
        <p:nvSpPr>
          <p:cNvPr id="9" name="Text Placeholder 12"/>
          <p:cNvSpPr>
            <a:spLocks noGrp="1"/>
          </p:cNvSpPr>
          <p:nvPr>
            <p:ph type="body" sz="quarter" idx="13"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7" name="Straight Connector 6"/>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7231622" y="6300319"/>
            <a:ext cx="1931428" cy="347429"/>
          </a:xfrm>
          <a:prstGeom prst="rect">
            <a:avLst/>
          </a:prstGeom>
        </p:spPr>
      </p:pic>
      <p:sp>
        <p:nvSpPr>
          <p:cNvPr id="11" name="Footer Placeholder 4 Copyright"/>
          <p:cNvSpPr>
            <a:spLocks noGrp="1"/>
          </p:cNvSpPr>
          <p:nvPr>
            <p:ph type="ftr" sz="quarter" idx="3"/>
          </p:nvPr>
        </p:nvSpPr>
        <p:spPr>
          <a:xfrm>
            <a:off x="495307" y="6400903"/>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smtClean="0">
                <a:solidFill>
                  <a:prstClr val="black"/>
                </a:solidFill>
              </a:rPr>
              <a:t>© 2017 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11611921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7" name="Text Placeholder 12"/>
          <p:cNvSpPr>
            <a:spLocks noGrp="1"/>
          </p:cNvSpPr>
          <p:nvPr>
            <p:ph type="body" sz="quarter" idx="13"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6" name="Straight Connector 5"/>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stretch>
            <a:fillRect/>
          </a:stretch>
        </p:blipFill>
        <p:spPr>
          <a:xfrm>
            <a:off x="7231622" y="6300319"/>
            <a:ext cx="1931428" cy="347429"/>
          </a:xfrm>
          <a:prstGeom prst="rect">
            <a:avLst/>
          </a:prstGeom>
        </p:spPr>
      </p:pic>
      <p:sp>
        <p:nvSpPr>
          <p:cNvPr id="9" name="Footer Placeholder 4 Copyright"/>
          <p:cNvSpPr>
            <a:spLocks noGrp="1"/>
          </p:cNvSpPr>
          <p:nvPr>
            <p:ph type="ftr" sz="quarter" idx="3"/>
          </p:nvPr>
        </p:nvSpPr>
        <p:spPr>
          <a:xfrm>
            <a:off x="495307" y="6400903"/>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smtClean="0">
                <a:solidFill>
                  <a:prstClr val="black"/>
                </a:solidFill>
              </a:rPr>
              <a:t>© 2017 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18824864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cxnSp>
        <p:nvCxnSpPr>
          <p:cNvPr id="5" name="Straight Connector 4"/>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stretch>
            <a:fillRect/>
          </a:stretch>
        </p:blipFill>
        <p:spPr>
          <a:xfrm>
            <a:off x="7231622" y="6300319"/>
            <a:ext cx="1931428" cy="347429"/>
          </a:xfrm>
          <a:prstGeom prst="rect">
            <a:avLst/>
          </a:prstGeom>
        </p:spPr>
      </p:pic>
      <p:sp>
        <p:nvSpPr>
          <p:cNvPr id="7" name="Footer Placeholder 4 Copyright"/>
          <p:cNvSpPr>
            <a:spLocks noGrp="1"/>
          </p:cNvSpPr>
          <p:nvPr>
            <p:ph type="ftr" sz="quarter" idx="3"/>
          </p:nvPr>
        </p:nvSpPr>
        <p:spPr>
          <a:xfrm>
            <a:off x="495307" y="6400903"/>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smtClean="0">
                <a:solidFill>
                  <a:prstClr val="black"/>
                </a:solidFill>
              </a:rPr>
              <a:t>© 2017 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36489949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r>
              <a:rPr lang="en-GB" smtClean="0">
                <a:solidFill>
                  <a:prstClr val="black"/>
                </a:solidFill>
              </a:rPr>
              <a:t>© [yyyy] Willis Towers Watson. All rights reserved. Proprietary and Confidential. For Willis Towers Watson and Willis Towers Watson client use only.</a:t>
            </a:r>
            <a:endParaRPr lang="en-US">
              <a:solidFill>
                <a:prstClr val="black"/>
              </a:solidFill>
            </a:endParaRPr>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a:solidFill>
                <a:prstClr val="black"/>
              </a:solidFill>
            </a:endParaRPr>
          </a:p>
        </p:txBody>
      </p:sp>
      <p:sp>
        <p:nvSpPr>
          <p:cNvPr id="8" name="Text Placeholder 12"/>
          <p:cNvSpPr>
            <a:spLocks noGrp="1"/>
          </p:cNvSpPr>
          <p:nvPr>
            <p:ph type="body" sz="quarter" idx="13"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sp>
        <p:nvSpPr>
          <p:cNvPr id="10" name="Content Placeholder 2"/>
          <p:cNvSpPr>
            <a:spLocks noGrp="1"/>
          </p:cNvSpPr>
          <p:nvPr>
            <p:ph idx="1"/>
          </p:nvPr>
        </p:nvSpPr>
        <p:spPr>
          <a:xfrm>
            <a:off x="495300" y="1524000"/>
            <a:ext cx="8915400" cy="4572000"/>
          </a:xfrm>
        </p:spPr>
        <p:txBody>
          <a:bodyPr/>
          <a:lstStyle>
            <a:lvl5pPr>
              <a:defRPr baseline="0"/>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7231622" y="6300319"/>
            <a:ext cx="1931428" cy="347429"/>
          </a:xfrm>
          <a:prstGeom prst="rect">
            <a:avLst/>
          </a:prstGeom>
        </p:spPr>
      </p:pic>
    </p:spTree>
    <p:extLst>
      <p:ext uri="{BB962C8B-B14F-4D97-AF65-F5344CB8AC3E}">
        <p14:creationId xmlns:p14="http://schemas.microsoft.com/office/powerpoint/2010/main" val="36493697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 title group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247650" y="228600"/>
            <a:ext cx="6250686"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95300" y="457200"/>
            <a:ext cx="5695950" cy="612648"/>
          </a:xfrm>
        </p:spPr>
        <p:txBody>
          <a:bodyPr>
            <a:noAutofit/>
          </a:bodyPr>
          <a:lstStyle>
            <a:lvl1pPr>
              <a:lnSpc>
                <a:spcPts val="2300"/>
              </a:lnSpc>
              <a:defRPr baseline="0"/>
            </a:lvl1pPr>
          </a:lstStyle>
          <a:p>
            <a:r>
              <a:rPr lang="en-US" dirty="0" smtClean="0"/>
              <a:t>Click to edit title</a:t>
            </a:r>
            <a:br>
              <a:rPr lang="en-US" dirty="0" smtClean="0"/>
            </a:br>
            <a:r>
              <a:rPr lang="en-US" dirty="0" smtClean="0"/>
              <a:t>second line if needed </a:t>
            </a:r>
            <a:endParaRPr lang="en-US" dirty="0"/>
          </a:p>
        </p:txBody>
      </p:sp>
      <p:sp>
        <p:nvSpPr>
          <p:cNvPr id="22" name="Text Placeholder 21"/>
          <p:cNvSpPr>
            <a:spLocks noGrp="1"/>
          </p:cNvSpPr>
          <p:nvPr>
            <p:ph type="body" sz="quarter" idx="15" hasCustomPrompt="1"/>
          </p:nvPr>
        </p:nvSpPr>
        <p:spPr>
          <a:xfrm>
            <a:off x="495300" y="1097280"/>
            <a:ext cx="5695950" cy="502920"/>
          </a:xfrm>
        </p:spPr>
        <p:txBody>
          <a:bodyPr/>
          <a:lstStyle>
            <a:lvl1pPr>
              <a:lnSpc>
                <a:spcPts val="2000"/>
              </a:lnSpc>
              <a:spcAft>
                <a:spcPts val="0"/>
              </a:spcAft>
              <a:defRPr sz="1750" b="0" baseline="0"/>
            </a:lvl1pPr>
          </a:lstStyle>
          <a:p>
            <a:pPr lvl="0"/>
            <a:r>
              <a:rPr lang="en-US" dirty="0" smtClean="0"/>
              <a:t>Click to add subhead</a:t>
            </a:r>
          </a:p>
        </p:txBody>
      </p:sp>
      <p:sp>
        <p:nvSpPr>
          <p:cNvPr id="24" name="Text Placeholder 23"/>
          <p:cNvSpPr>
            <a:spLocks noGrp="1"/>
          </p:cNvSpPr>
          <p:nvPr>
            <p:ph type="body" sz="quarter" idx="16" hasCustomPrompt="1"/>
          </p:nvPr>
        </p:nvSpPr>
        <p:spPr>
          <a:xfrm>
            <a:off x="495300" y="2209754"/>
            <a:ext cx="2179320" cy="271081"/>
          </a:xfrm>
        </p:spPr>
        <p:txBody>
          <a:bodyPr/>
          <a:lstStyle>
            <a:lvl1pPr>
              <a:defRPr sz="1200" b="0" baseline="0"/>
            </a:lvl1pPr>
          </a:lstStyle>
          <a:p>
            <a:pPr lvl="0"/>
            <a:r>
              <a:rPr lang="en-US" dirty="0" smtClean="0"/>
              <a:t>Insert date</a:t>
            </a:r>
            <a:endParaRPr lang="en-US" dirty="0"/>
          </a:p>
        </p:txBody>
      </p:sp>
      <p:sp>
        <p:nvSpPr>
          <p:cNvPr id="26" name="Text Placeholder 25"/>
          <p:cNvSpPr>
            <a:spLocks noGrp="1"/>
          </p:cNvSpPr>
          <p:nvPr>
            <p:ph type="body" sz="quarter" idx="17" hasCustomPrompt="1"/>
          </p:nvPr>
        </p:nvSpPr>
        <p:spPr>
          <a:xfrm>
            <a:off x="495300" y="1654457"/>
            <a:ext cx="5695950" cy="527386"/>
          </a:xfrm>
        </p:spPr>
        <p:txBody>
          <a:bodyPr/>
          <a:lstStyle>
            <a:lvl1pPr>
              <a:lnSpc>
                <a:spcPts val="1800"/>
              </a:lnSpc>
              <a:spcAft>
                <a:spcPts val="0"/>
              </a:spcAft>
              <a:defRPr b="0"/>
            </a:lvl1pPr>
          </a:lstStyle>
          <a:p>
            <a:pPr lvl="0"/>
            <a:r>
              <a:rPr lang="en-US" dirty="0" smtClean="0"/>
              <a:t>Click to add text</a:t>
            </a:r>
          </a:p>
        </p:txBody>
      </p:sp>
      <p:sp>
        <p:nvSpPr>
          <p:cNvPr id="10" name="Rectangle 9"/>
          <p:cNvSpPr/>
          <p:nvPr userDrawn="1"/>
        </p:nvSpPr>
        <p:spPr>
          <a:xfrm>
            <a:off x="0" y="6280484"/>
            <a:ext cx="9906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Footer Placeholder 3 Copyright"/>
          <p:cNvSpPr>
            <a:spLocks noGrp="1"/>
          </p:cNvSpPr>
          <p:nvPr>
            <p:ph type="ftr" sz="quarter" idx="11"/>
          </p:nvPr>
        </p:nvSpPr>
        <p:spPr>
          <a:xfrm>
            <a:off x="495307" y="6400885"/>
            <a:ext cx="5717674" cy="92333"/>
          </a:xfrm>
        </p:spPr>
        <p:txBody>
          <a:bodyPr/>
          <a:lstStyle/>
          <a:p>
            <a:r>
              <a:rPr lang="en-GB" smtClean="0">
                <a:solidFill>
                  <a:prstClr val="black"/>
                </a:solidFill>
              </a:rPr>
              <a:t>© 2016 </a:t>
            </a:r>
            <a:r>
              <a:rPr lang="en-GB" dirty="0" smtClean="0">
                <a:solidFill>
                  <a:prstClr val="black"/>
                </a:solidFill>
              </a:rPr>
              <a:t>Willis Towers Watson. All rights reserved.</a:t>
            </a:r>
            <a:endParaRPr lang="en-US" dirty="0">
              <a:solidFill>
                <a:prstClr val="black"/>
              </a:solidFill>
            </a:endParaRPr>
          </a:p>
        </p:txBody>
      </p:sp>
      <p:pic>
        <p:nvPicPr>
          <p:cNvPr id="13" name="Picture 12"/>
          <p:cNvPicPr>
            <a:picLocks noChangeAspect="1"/>
          </p:cNvPicPr>
          <p:nvPr userDrawn="1"/>
        </p:nvPicPr>
        <p:blipFill>
          <a:blip r:embed="rId3" cstate="print"/>
          <a:stretch>
            <a:fillRect/>
          </a:stretch>
        </p:blipFill>
        <p:spPr>
          <a:xfrm>
            <a:off x="6367359" y="6195724"/>
            <a:ext cx="3274483" cy="584200"/>
          </a:xfrm>
          <a:prstGeom prst="rect">
            <a:avLst/>
          </a:prstGeom>
        </p:spPr>
      </p:pic>
    </p:spTree>
    <p:extLst>
      <p:ext uri="{BB962C8B-B14F-4D97-AF65-F5344CB8AC3E}">
        <p14:creationId xmlns:p14="http://schemas.microsoft.com/office/powerpoint/2010/main" val="217729411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Blue">
    <p:bg>
      <p:bgPr>
        <a:solidFill>
          <a:srgbClr val="C8D7DF"/>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83E393-C0BF-4ED8-8545-7E4C90AFF831}" type="slidenum">
              <a:rPr lang="en-US" smtClean="0"/>
              <a:pPr/>
              <a:t>‹#›</a:t>
            </a:fld>
            <a:endParaRPr lang="en-US" dirty="0"/>
          </a:p>
        </p:txBody>
      </p:sp>
      <p:sp>
        <p:nvSpPr>
          <p:cNvPr id="13" name="Text Placeholder 12"/>
          <p:cNvSpPr>
            <a:spLocks noGrp="1"/>
          </p:cNvSpPr>
          <p:nvPr>
            <p:ph type="body" sz="quarter" idx="13" hasCustomPrompt="1"/>
          </p:nvPr>
        </p:nvSpPr>
        <p:spPr>
          <a:xfrm>
            <a:off x="495300" y="1872370"/>
            <a:ext cx="4870450" cy="337433"/>
          </a:xfrm>
        </p:spPr>
        <p:txBody>
          <a:bodyPr>
            <a:noAutofit/>
          </a:bodyPr>
          <a:lstStyle>
            <a:lvl1pPr>
              <a:defRPr sz="1800" b="0">
                <a:solidFill>
                  <a:schemeClr val="tx1"/>
                </a:solidFill>
              </a:defRPr>
            </a:lvl1pPr>
          </a:lstStyle>
          <a:p>
            <a:pPr lvl="0"/>
            <a:r>
              <a:rPr lang="en-US" dirty="0" smtClean="0"/>
              <a:t>Subheading here</a:t>
            </a:r>
            <a:endParaRPr lang="en-US" dirty="0"/>
          </a:p>
        </p:txBody>
      </p:sp>
      <p:pic>
        <p:nvPicPr>
          <p:cNvPr id="11" name="Picture 10"/>
          <p:cNvPicPr>
            <a:picLocks noChangeAspect="1"/>
          </p:cNvPicPr>
          <p:nvPr userDrawn="1"/>
        </p:nvPicPr>
        <p:blipFill>
          <a:blip r:embed="rId2" cstate="print"/>
          <a:stretch>
            <a:fillRect/>
          </a:stretch>
        </p:blipFill>
        <p:spPr>
          <a:xfrm>
            <a:off x="7231385" y="6300305"/>
            <a:ext cx="1931428" cy="347429"/>
          </a:xfrm>
          <a:prstGeom prst="rect">
            <a:avLst/>
          </a:prstGeom>
        </p:spPr>
      </p:pic>
      <p:sp>
        <p:nvSpPr>
          <p:cNvPr id="9" name="Title 1"/>
          <p:cNvSpPr>
            <a:spLocks noGrp="1"/>
          </p:cNvSpPr>
          <p:nvPr>
            <p:ph type="title"/>
          </p:nvPr>
        </p:nvSpPr>
        <p:spPr>
          <a:xfrm>
            <a:off x="495300" y="1524001"/>
            <a:ext cx="4870450" cy="381000"/>
          </a:xfrm>
        </p:spPr>
        <p:txBody>
          <a:bodyPr>
            <a:noAutofit/>
          </a:bodyPr>
          <a:lstStyle/>
          <a:p>
            <a:r>
              <a:rPr lang="en-US" smtClean="0"/>
              <a:t>Click to edit Master title style</a:t>
            </a:r>
            <a:endParaRPr lang="en-US" dirty="0"/>
          </a:p>
        </p:txBody>
      </p:sp>
      <p:sp>
        <p:nvSpPr>
          <p:cNvPr id="21" name="Freeform 12"/>
          <p:cNvSpPr>
            <a:spLocks/>
          </p:cNvSpPr>
          <p:nvPr userDrawn="1"/>
        </p:nvSpPr>
        <p:spPr bwMode="auto">
          <a:xfrm>
            <a:off x="5632318" y="455613"/>
            <a:ext cx="3124862"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3"/>
          <p:cNvSpPr>
            <a:spLocks/>
          </p:cNvSpPr>
          <p:nvPr userDrawn="1"/>
        </p:nvSpPr>
        <p:spPr bwMode="auto">
          <a:xfrm>
            <a:off x="9025467" y="3179771"/>
            <a:ext cx="395552"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4"/>
          <p:cNvSpPr>
            <a:spLocks/>
          </p:cNvSpPr>
          <p:nvPr userDrawn="1"/>
        </p:nvSpPr>
        <p:spPr bwMode="auto">
          <a:xfrm>
            <a:off x="7047706" y="2808377"/>
            <a:ext cx="591608"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5"/>
          <p:cNvSpPr>
            <a:spLocks/>
          </p:cNvSpPr>
          <p:nvPr userDrawn="1"/>
        </p:nvSpPr>
        <p:spPr bwMode="auto">
          <a:xfrm>
            <a:off x="3425830" y="3592513"/>
            <a:ext cx="3050910"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ooter Placeholder 4 Copyright"/>
          <p:cNvSpPr>
            <a:spLocks noGrp="1"/>
          </p:cNvSpPr>
          <p:nvPr>
            <p:ph type="ftr" sz="quarter" idx="3"/>
          </p:nvPr>
        </p:nvSpPr>
        <p:spPr>
          <a:xfrm>
            <a:off x="495307" y="6400889"/>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t>© 2016 </a:t>
            </a:r>
            <a:r>
              <a:rPr lang="en-GB" dirty="0" smtClean="0"/>
              <a:t>Willis Towers Watson. All rights reserved. Proprietary and Confidential. For Willis Towers Watson and Willis Towers Watson client use only.</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with cobrand">
    <p:bg>
      <p:bgPr>
        <a:solidFill>
          <a:schemeClr val="bg1"/>
        </a:solidFill>
        <a:effectLst/>
      </p:bgPr>
    </p:bg>
    <p:spTree>
      <p:nvGrpSpPr>
        <p:cNvPr id="1" name=""/>
        <p:cNvGrpSpPr/>
        <p:nvPr/>
      </p:nvGrpSpPr>
      <p:grpSpPr>
        <a:xfrm>
          <a:off x="0" y="0"/>
          <a:ext cx="0" cy="0"/>
          <a:chOff x="0" y="0"/>
          <a:chExt cx="0" cy="0"/>
        </a:xfrm>
      </p:grpSpPr>
      <p:sp>
        <p:nvSpPr>
          <p:cNvPr id="37" name="Rectangle 36"/>
          <p:cNvSpPr/>
          <p:nvPr userDrawn="1"/>
        </p:nvSpPr>
        <p:spPr>
          <a:xfrm>
            <a:off x="0" y="6280484"/>
            <a:ext cx="9906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34" name="Picture 33"/>
          <p:cNvPicPr>
            <a:picLocks noChangeAspect="1"/>
          </p:cNvPicPr>
          <p:nvPr userDrawn="1"/>
        </p:nvPicPr>
        <p:blipFill>
          <a:blip r:embed="rId2" cstate="print"/>
          <a:stretch>
            <a:fillRect/>
          </a:stretch>
        </p:blipFill>
        <p:spPr>
          <a:xfrm>
            <a:off x="6367359" y="6195724"/>
            <a:ext cx="3274483" cy="584200"/>
          </a:xfrm>
          <a:prstGeom prst="rect">
            <a:avLst/>
          </a:prstGeom>
        </p:spPr>
      </p:pic>
      <p:sp>
        <p:nvSpPr>
          <p:cNvPr id="35" name="Footer Placeholder 3 Copyright"/>
          <p:cNvSpPr>
            <a:spLocks noGrp="1"/>
          </p:cNvSpPr>
          <p:nvPr>
            <p:ph type="ftr" sz="quarter" idx="11"/>
          </p:nvPr>
        </p:nvSpPr>
        <p:spPr>
          <a:xfrm>
            <a:off x="495300" y="6400885"/>
            <a:ext cx="2611110" cy="92333"/>
          </a:xfrm>
        </p:spPr>
        <p:txBody>
          <a:bodyPr/>
          <a:lstStyle/>
          <a:p>
            <a:r>
              <a:rPr lang="en-GB" smtClean="0">
                <a:solidFill>
                  <a:prstClr val="black"/>
                </a:solidFill>
              </a:rPr>
              <a:t>© 2016 </a:t>
            </a:r>
            <a:r>
              <a:rPr lang="en-GB" dirty="0" smtClean="0">
                <a:solidFill>
                  <a:prstClr val="black"/>
                </a:solidFill>
              </a:rPr>
              <a:t>Willis Towers Watson. All rights reserved. </a:t>
            </a:r>
            <a:endParaRPr lang="en-US" dirty="0">
              <a:solidFill>
                <a:prstClr val="black"/>
              </a:solidFill>
            </a:endParaRPr>
          </a:p>
        </p:txBody>
      </p:sp>
      <p:cxnSp>
        <p:nvCxnSpPr>
          <p:cNvPr id="10" name="Straight Connector 9"/>
          <p:cNvCxnSpPr/>
          <p:nvPr userDrawn="1"/>
        </p:nvCxnSpPr>
        <p:spPr>
          <a:xfrm>
            <a:off x="6380892" y="6299013"/>
            <a:ext cx="0" cy="411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3518457" y="6299013"/>
            <a:ext cx="2672556" cy="390196"/>
          </a:xfrm>
        </p:spPr>
        <p:txBody>
          <a:bodyPr anchor="ctr" anchorCtr="0"/>
          <a:lstStyle>
            <a:lvl1pPr algn="ctr">
              <a:defRPr/>
            </a:lvl1pPr>
          </a:lstStyle>
          <a:p>
            <a:r>
              <a:rPr lang="en-US" dirty="0" smtClean="0"/>
              <a:t>Click to insert cobrand logo</a:t>
            </a:r>
            <a:endParaRPr lang="en-US" dirty="0"/>
          </a:p>
        </p:txBody>
      </p:sp>
      <p:sp>
        <p:nvSpPr>
          <p:cNvPr id="12" name="Rectangle 11"/>
          <p:cNvSpPr/>
          <p:nvPr userDrawn="1"/>
        </p:nvSpPr>
        <p:spPr>
          <a:xfrm>
            <a:off x="247650" y="228600"/>
            <a:ext cx="6250686"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itle 1"/>
          <p:cNvSpPr>
            <a:spLocks noGrp="1"/>
          </p:cNvSpPr>
          <p:nvPr>
            <p:ph type="title" hasCustomPrompt="1"/>
          </p:nvPr>
        </p:nvSpPr>
        <p:spPr>
          <a:xfrm>
            <a:off x="495300" y="457200"/>
            <a:ext cx="5695950" cy="612648"/>
          </a:xfrm>
        </p:spPr>
        <p:txBody>
          <a:bodyPr>
            <a:noAutofit/>
          </a:bodyPr>
          <a:lstStyle>
            <a:lvl1pPr>
              <a:lnSpc>
                <a:spcPts val="2300"/>
              </a:lnSpc>
              <a:defRPr baseline="0"/>
            </a:lvl1pPr>
          </a:lstStyle>
          <a:p>
            <a:r>
              <a:rPr lang="en-US" dirty="0" smtClean="0"/>
              <a:t>Click to edit title</a:t>
            </a:r>
            <a:br>
              <a:rPr lang="en-US" dirty="0" smtClean="0"/>
            </a:br>
            <a:r>
              <a:rPr lang="en-US" dirty="0" smtClean="0"/>
              <a:t>second line if needed </a:t>
            </a:r>
            <a:endParaRPr lang="en-US" dirty="0"/>
          </a:p>
        </p:txBody>
      </p:sp>
      <p:sp>
        <p:nvSpPr>
          <p:cNvPr id="14" name="Text Placeholder 21"/>
          <p:cNvSpPr>
            <a:spLocks noGrp="1"/>
          </p:cNvSpPr>
          <p:nvPr>
            <p:ph type="body" sz="quarter" idx="15" hasCustomPrompt="1"/>
          </p:nvPr>
        </p:nvSpPr>
        <p:spPr>
          <a:xfrm>
            <a:off x="495300" y="1097280"/>
            <a:ext cx="5695950" cy="502920"/>
          </a:xfrm>
        </p:spPr>
        <p:txBody>
          <a:bodyPr/>
          <a:lstStyle>
            <a:lvl1pPr>
              <a:lnSpc>
                <a:spcPts val="2000"/>
              </a:lnSpc>
              <a:spcAft>
                <a:spcPts val="0"/>
              </a:spcAft>
              <a:defRPr sz="1750" b="0" baseline="0"/>
            </a:lvl1pPr>
          </a:lstStyle>
          <a:p>
            <a:pPr lvl="0"/>
            <a:r>
              <a:rPr lang="en-US" dirty="0" smtClean="0"/>
              <a:t>Click to add subhead</a:t>
            </a:r>
          </a:p>
        </p:txBody>
      </p:sp>
      <p:sp>
        <p:nvSpPr>
          <p:cNvPr id="15" name="Text Placeholder 23"/>
          <p:cNvSpPr>
            <a:spLocks noGrp="1"/>
          </p:cNvSpPr>
          <p:nvPr>
            <p:ph type="body" sz="quarter" idx="16" hasCustomPrompt="1"/>
          </p:nvPr>
        </p:nvSpPr>
        <p:spPr>
          <a:xfrm>
            <a:off x="495300" y="2209754"/>
            <a:ext cx="2179320" cy="271081"/>
          </a:xfrm>
        </p:spPr>
        <p:txBody>
          <a:bodyPr/>
          <a:lstStyle>
            <a:lvl1pPr>
              <a:defRPr sz="1200" b="0" baseline="0"/>
            </a:lvl1pPr>
          </a:lstStyle>
          <a:p>
            <a:pPr lvl="0"/>
            <a:r>
              <a:rPr lang="en-US" dirty="0" smtClean="0"/>
              <a:t>Insert date</a:t>
            </a:r>
            <a:endParaRPr lang="en-US" dirty="0"/>
          </a:p>
        </p:txBody>
      </p:sp>
      <p:sp>
        <p:nvSpPr>
          <p:cNvPr id="16" name="Text Placeholder 25"/>
          <p:cNvSpPr>
            <a:spLocks noGrp="1"/>
          </p:cNvSpPr>
          <p:nvPr>
            <p:ph type="body" sz="quarter" idx="17" hasCustomPrompt="1"/>
          </p:nvPr>
        </p:nvSpPr>
        <p:spPr>
          <a:xfrm>
            <a:off x="495300" y="1654457"/>
            <a:ext cx="5695950" cy="527386"/>
          </a:xfrm>
        </p:spPr>
        <p:txBody>
          <a:bodyPr/>
          <a:lstStyle>
            <a:lvl1pPr>
              <a:lnSpc>
                <a:spcPts val="1800"/>
              </a:lnSpc>
              <a:spcAft>
                <a:spcPts val="0"/>
              </a:spcAft>
              <a:defRPr b="0"/>
            </a:lvl1pPr>
          </a:lstStyle>
          <a:p>
            <a:pPr lvl="0"/>
            <a:r>
              <a:rPr lang="en-US" dirty="0" smtClean="0"/>
              <a:t>Click to add text</a:t>
            </a:r>
          </a:p>
        </p:txBody>
      </p:sp>
    </p:spTree>
    <p:extLst>
      <p:ext uri="{BB962C8B-B14F-4D97-AF65-F5344CB8AC3E}">
        <p14:creationId xmlns:p14="http://schemas.microsoft.com/office/powerpoint/2010/main" val="107462080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7099300" cy="307777"/>
          </a:xfrm>
        </p:spPr>
        <p:txBody>
          <a:bodyPr>
            <a:noAutofit/>
          </a:bodyPr>
          <a:lstStyle/>
          <a:p>
            <a:r>
              <a:rPr lang="en-US" smtClean="0"/>
              <a:t>Click to edit Master title style</a:t>
            </a:r>
            <a:endParaRPr lang="en-US" dirty="0"/>
          </a:p>
        </p:txBody>
      </p:sp>
      <p:sp>
        <p:nvSpPr>
          <p:cNvPr id="3" name="Date Placeholder 2"/>
          <p:cNvSpPr>
            <a:spLocks noGrp="1"/>
          </p:cNvSpPr>
          <p:nvPr>
            <p:ph type="dt" sz="half" idx="10"/>
          </p:nvPr>
        </p:nvSpPr>
        <p:spPr>
          <a:xfrm>
            <a:off x="7759700" y="457200"/>
            <a:ext cx="1651000" cy="184666"/>
          </a:xfrm>
          <a:prstGeom prst="rect">
            <a:avLst/>
          </a:prstGeom>
        </p:spPr>
        <p:txBody>
          <a:bodyPr lIns="0" tIns="0" rIns="0" bIns="0">
            <a:noAutofit/>
          </a:bodyPr>
          <a:lstStyle>
            <a:lvl1pPr algn="r">
              <a:defRPr sz="1200"/>
            </a:lvl1pPr>
          </a:lstStyle>
          <a:p>
            <a:endParaRPr lang="en-US" dirty="0">
              <a:solidFill>
                <a:prstClr val="black"/>
              </a:solidFill>
            </a:endParaRPr>
          </a:p>
        </p:txBody>
      </p:sp>
      <p:sp>
        <p:nvSpPr>
          <p:cNvPr id="7" name="Text Placeholder 2"/>
          <p:cNvSpPr>
            <a:spLocks noGrp="1"/>
          </p:cNvSpPr>
          <p:nvPr>
            <p:ph idx="1" hasCustomPrompt="1"/>
          </p:nvPr>
        </p:nvSpPr>
        <p:spPr>
          <a:xfrm>
            <a:off x="495300" y="804674"/>
            <a:ext cx="7099300" cy="276999"/>
          </a:xfrm>
          <a:prstGeom prst="rect">
            <a:avLst/>
          </a:prstGeom>
        </p:spPr>
        <p:txBody>
          <a:bodyPr vert="horz" wrap="square" lIns="0" tIns="0" rIns="0" bIns="0" rtlCol="0">
            <a:noAutofit/>
          </a:bodyPr>
          <a:lstStyle>
            <a:lvl1pPr>
              <a:defRPr sz="1750" b="0"/>
            </a:lvl1pPr>
          </a:lstStyle>
          <a:p>
            <a:pPr lvl="0"/>
            <a:r>
              <a:rPr lang="en-US" dirty="0" smtClean="0"/>
              <a:t>Click to edit Master text styles</a:t>
            </a:r>
            <a:endParaRPr lang="en-US" dirty="0"/>
          </a:p>
        </p:txBody>
      </p:sp>
      <p:pic>
        <p:nvPicPr>
          <p:cNvPr id="8" name="Picture 7"/>
          <p:cNvPicPr>
            <a:picLocks noChangeAspect="1"/>
          </p:cNvPicPr>
          <p:nvPr userDrawn="1"/>
        </p:nvPicPr>
        <p:blipFill>
          <a:blip r:embed="rId2" cstate="print"/>
          <a:stretch>
            <a:fillRect/>
          </a:stretch>
        </p:blipFill>
        <p:spPr>
          <a:xfrm>
            <a:off x="6367359" y="6195724"/>
            <a:ext cx="3274483" cy="584200"/>
          </a:xfrm>
          <a:prstGeom prst="rect">
            <a:avLst/>
          </a:prstGeom>
        </p:spPr>
      </p:pic>
      <p:sp>
        <p:nvSpPr>
          <p:cNvPr id="10" name="Freeform 5"/>
          <p:cNvSpPr>
            <a:spLocks/>
          </p:cNvSpPr>
          <p:nvPr userDrawn="1"/>
        </p:nvSpPr>
        <p:spPr bwMode="auto">
          <a:xfrm>
            <a:off x="495305" y="2933700"/>
            <a:ext cx="3946922" cy="1449388"/>
          </a:xfrm>
          <a:custGeom>
            <a:avLst/>
            <a:gdLst>
              <a:gd name="T0" fmla="*/ 0 w 3820"/>
              <a:gd name="T1" fmla="*/ 1517 h 1517"/>
              <a:gd name="T2" fmla="*/ 0 w 3820"/>
              <a:gd name="T3" fmla="*/ 1517 h 1517"/>
              <a:gd name="T4" fmla="*/ 3820 w 3820"/>
              <a:gd name="T5" fmla="*/ 1517 h 1517"/>
              <a:gd name="T6" fmla="*/ 3820 w 3820"/>
              <a:gd name="T7" fmla="*/ 0 h 1517"/>
              <a:gd name="T8" fmla="*/ 0 w 3820"/>
              <a:gd name="T9" fmla="*/ 0 h 1517"/>
              <a:gd name="T10" fmla="*/ 0 w 3820"/>
              <a:gd name="T11" fmla="*/ 1517 h 1517"/>
            </a:gdLst>
            <a:ahLst/>
            <a:cxnLst>
              <a:cxn ang="0">
                <a:pos x="T0" y="T1"/>
              </a:cxn>
              <a:cxn ang="0">
                <a:pos x="T2" y="T3"/>
              </a:cxn>
              <a:cxn ang="0">
                <a:pos x="T4" y="T5"/>
              </a:cxn>
              <a:cxn ang="0">
                <a:pos x="T6" y="T7"/>
              </a:cxn>
              <a:cxn ang="0">
                <a:pos x="T8" y="T9"/>
              </a:cxn>
              <a:cxn ang="0">
                <a:pos x="T10" y="T11"/>
              </a:cxn>
            </a:cxnLst>
            <a:rect l="0" t="0" r="r" b="b"/>
            <a:pathLst>
              <a:path w="3820" h="1517">
                <a:moveTo>
                  <a:pt x="0" y="1517"/>
                </a:moveTo>
                <a:lnTo>
                  <a:pt x="0" y="1517"/>
                </a:lnTo>
                <a:lnTo>
                  <a:pt x="3820" y="1517"/>
                </a:lnTo>
                <a:lnTo>
                  <a:pt x="382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Freeform 6"/>
          <p:cNvSpPr>
            <a:spLocks/>
          </p:cNvSpPr>
          <p:nvPr userDrawn="1"/>
        </p:nvSpPr>
        <p:spPr bwMode="auto">
          <a:xfrm>
            <a:off x="9049545" y="2933700"/>
            <a:ext cx="373195" cy="1449388"/>
          </a:xfrm>
          <a:custGeom>
            <a:avLst/>
            <a:gdLst>
              <a:gd name="T0" fmla="*/ 0 w 360"/>
              <a:gd name="T1" fmla="*/ 1517 h 1517"/>
              <a:gd name="T2" fmla="*/ 0 w 360"/>
              <a:gd name="T3" fmla="*/ 1517 h 1517"/>
              <a:gd name="T4" fmla="*/ 360 w 360"/>
              <a:gd name="T5" fmla="*/ 1517 h 1517"/>
              <a:gd name="T6" fmla="*/ 360 w 360"/>
              <a:gd name="T7" fmla="*/ 0 h 1517"/>
              <a:gd name="T8" fmla="*/ 0 w 360"/>
              <a:gd name="T9" fmla="*/ 0 h 1517"/>
              <a:gd name="T10" fmla="*/ 0 w 360"/>
              <a:gd name="T11" fmla="*/ 1517 h 1517"/>
            </a:gdLst>
            <a:ahLst/>
            <a:cxnLst>
              <a:cxn ang="0">
                <a:pos x="T0" y="T1"/>
              </a:cxn>
              <a:cxn ang="0">
                <a:pos x="T2" y="T3"/>
              </a:cxn>
              <a:cxn ang="0">
                <a:pos x="T4" y="T5"/>
              </a:cxn>
              <a:cxn ang="0">
                <a:pos x="T6" y="T7"/>
              </a:cxn>
              <a:cxn ang="0">
                <a:pos x="T8" y="T9"/>
              </a:cxn>
              <a:cxn ang="0">
                <a:pos x="T10" y="T11"/>
              </a:cxn>
            </a:cxnLst>
            <a:rect l="0" t="0" r="r" b="b"/>
            <a:pathLst>
              <a:path w="360" h="1517">
                <a:moveTo>
                  <a:pt x="0" y="1517"/>
                </a:moveTo>
                <a:lnTo>
                  <a:pt x="0" y="1517"/>
                </a:lnTo>
                <a:lnTo>
                  <a:pt x="360" y="1517"/>
                </a:lnTo>
                <a:lnTo>
                  <a:pt x="36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Freeform 7"/>
          <p:cNvSpPr>
            <a:spLocks/>
          </p:cNvSpPr>
          <p:nvPr userDrawn="1"/>
        </p:nvSpPr>
        <p:spPr bwMode="auto">
          <a:xfrm>
            <a:off x="5255683" y="2933785"/>
            <a:ext cx="2897850" cy="733425"/>
          </a:xfrm>
          <a:custGeom>
            <a:avLst/>
            <a:gdLst>
              <a:gd name="T0" fmla="*/ 0 w 2804"/>
              <a:gd name="T1" fmla="*/ 768 h 768"/>
              <a:gd name="T2" fmla="*/ 0 w 2804"/>
              <a:gd name="T3" fmla="*/ 768 h 768"/>
              <a:gd name="T4" fmla="*/ 2804 w 2804"/>
              <a:gd name="T5" fmla="*/ 768 h 768"/>
              <a:gd name="T6" fmla="*/ 2804 w 2804"/>
              <a:gd name="T7" fmla="*/ 0 h 768"/>
              <a:gd name="T8" fmla="*/ 0 w 2804"/>
              <a:gd name="T9" fmla="*/ 0 h 768"/>
              <a:gd name="T10" fmla="*/ 0 w 2804"/>
              <a:gd name="T11" fmla="*/ 768 h 768"/>
            </a:gdLst>
            <a:ahLst/>
            <a:cxnLst>
              <a:cxn ang="0">
                <a:pos x="T0" y="T1"/>
              </a:cxn>
              <a:cxn ang="0">
                <a:pos x="T2" y="T3"/>
              </a:cxn>
              <a:cxn ang="0">
                <a:pos x="T4" y="T5"/>
              </a:cxn>
              <a:cxn ang="0">
                <a:pos x="T6" y="T7"/>
              </a:cxn>
              <a:cxn ang="0">
                <a:pos x="T8" y="T9"/>
              </a:cxn>
              <a:cxn ang="0">
                <a:pos x="T10" y="T11"/>
              </a:cxn>
            </a:cxnLst>
            <a:rect l="0" t="0" r="r" b="b"/>
            <a:pathLst>
              <a:path w="2804" h="768">
                <a:moveTo>
                  <a:pt x="0" y="768"/>
                </a:moveTo>
                <a:lnTo>
                  <a:pt x="0" y="768"/>
                </a:lnTo>
                <a:lnTo>
                  <a:pt x="2804" y="768"/>
                </a:lnTo>
                <a:lnTo>
                  <a:pt x="2804" y="0"/>
                </a:lnTo>
                <a:lnTo>
                  <a:pt x="0" y="0"/>
                </a:lnTo>
                <a:lnTo>
                  <a:pt x="0" y="76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8"/>
          <p:cNvSpPr>
            <a:spLocks/>
          </p:cNvSpPr>
          <p:nvPr userDrawn="1"/>
        </p:nvSpPr>
        <p:spPr bwMode="auto">
          <a:xfrm>
            <a:off x="5831814" y="1519238"/>
            <a:ext cx="1150541" cy="731838"/>
          </a:xfrm>
          <a:custGeom>
            <a:avLst/>
            <a:gdLst>
              <a:gd name="T0" fmla="*/ 0 w 1114"/>
              <a:gd name="T1" fmla="*/ 767 h 767"/>
              <a:gd name="T2" fmla="*/ 0 w 1114"/>
              <a:gd name="T3" fmla="*/ 767 h 767"/>
              <a:gd name="T4" fmla="*/ 1114 w 1114"/>
              <a:gd name="T5" fmla="*/ 767 h 767"/>
              <a:gd name="T6" fmla="*/ 1114 w 1114"/>
              <a:gd name="T7" fmla="*/ 0 h 767"/>
              <a:gd name="T8" fmla="*/ 0 w 1114"/>
              <a:gd name="T9" fmla="*/ 0 h 767"/>
              <a:gd name="T10" fmla="*/ 0 w 1114"/>
              <a:gd name="T11" fmla="*/ 767 h 767"/>
            </a:gdLst>
            <a:ahLst/>
            <a:cxnLst>
              <a:cxn ang="0">
                <a:pos x="T0" y="T1"/>
              </a:cxn>
              <a:cxn ang="0">
                <a:pos x="T2" y="T3"/>
              </a:cxn>
              <a:cxn ang="0">
                <a:pos x="T4" y="T5"/>
              </a:cxn>
              <a:cxn ang="0">
                <a:pos x="T6" y="T7"/>
              </a:cxn>
              <a:cxn ang="0">
                <a:pos x="T8" y="T9"/>
              </a:cxn>
              <a:cxn ang="0">
                <a:pos x="T10" y="T11"/>
              </a:cxn>
            </a:cxnLst>
            <a:rect l="0" t="0" r="r" b="b"/>
            <a:pathLst>
              <a:path w="1114" h="767">
                <a:moveTo>
                  <a:pt x="0" y="767"/>
                </a:moveTo>
                <a:lnTo>
                  <a:pt x="0" y="767"/>
                </a:lnTo>
                <a:lnTo>
                  <a:pt x="1114" y="767"/>
                </a:lnTo>
                <a:lnTo>
                  <a:pt x="1114" y="0"/>
                </a:lnTo>
                <a:lnTo>
                  <a:pt x="0" y="0"/>
                </a:lnTo>
                <a:lnTo>
                  <a:pt x="0" y="7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4" name="Freeform 9"/>
          <p:cNvSpPr>
            <a:spLocks/>
          </p:cNvSpPr>
          <p:nvPr userDrawn="1"/>
        </p:nvSpPr>
        <p:spPr bwMode="auto">
          <a:xfrm>
            <a:off x="5831860" y="5464175"/>
            <a:ext cx="3114543" cy="349250"/>
          </a:xfrm>
          <a:custGeom>
            <a:avLst/>
            <a:gdLst>
              <a:gd name="T0" fmla="*/ 0 w 3015"/>
              <a:gd name="T1" fmla="*/ 365 h 365"/>
              <a:gd name="T2" fmla="*/ 0 w 3015"/>
              <a:gd name="T3" fmla="*/ 365 h 365"/>
              <a:gd name="T4" fmla="*/ 3015 w 3015"/>
              <a:gd name="T5" fmla="*/ 365 h 365"/>
              <a:gd name="T6" fmla="*/ 3015 w 3015"/>
              <a:gd name="T7" fmla="*/ 0 h 365"/>
              <a:gd name="T8" fmla="*/ 0 w 3015"/>
              <a:gd name="T9" fmla="*/ 0 h 365"/>
              <a:gd name="T10" fmla="*/ 0 w 3015"/>
              <a:gd name="T11" fmla="*/ 365 h 365"/>
            </a:gdLst>
            <a:ahLst/>
            <a:cxnLst>
              <a:cxn ang="0">
                <a:pos x="T0" y="T1"/>
              </a:cxn>
              <a:cxn ang="0">
                <a:pos x="T2" y="T3"/>
              </a:cxn>
              <a:cxn ang="0">
                <a:pos x="T4" y="T5"/>
              </a:cxn>
              <a:cxn ang="0">
                <a:pos x="T6" y="T7"/>
              </a:cxn>
              <a:cxn ang="0">
                <a:pos x="T8" y="T9"/>
              </a:cxn>
              <a:cxn ang="0">
                <a:pos x="T10" y="T11"/>
              </a:cxn>
            </a:cxnLst>
            <a:rect l="0" t="0" r="r" b="b"/>
            <a:pathLst>
              <a:path w="3015" h="365">
                <a:moveTo>
                  <a:pt x="0" y="365"/>
                </a:moveTo>
                <a:lnTo>
                  <a:pt x="0" y="365"/>
                </a:lnTo>
                <a:lnTo>
                  <a:pt x="3015" y="365"/>
                </a:lnTo>
                <a:lnTo>
                  <a:pt x="3015"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5" name="Freeform 10"/>
          <p:cNvSpPr>
            <a:spLocks/>
          </p:cNvSpPr>
          <p:nvPr userDrawn="1"/>
        </p:nvSpPr>
        <p:spPr bwMode="auto">
          <a:xfrm>
            <a:off x="495300" y="5464175"/>
            <a:ext cx="882254" cy="349250"/>
          </a:xfrm>
          <a:custGeom>
            <a:avLst/>
            <a:gdLst>
              <a:gd name="T0" fmla="*/ 0 w 854"/>
              <a:gd name="T1" fmla="*/ 365 h 365"/>
              <a:gd name="T2" fmla="*/ 0 w 854"/>
              <a:gd name="T3" fmla="*/ 365 h 365"/>
              <a:gd name="T4" fmla="*/ 854 w 854"/>
              <a:gd name="T5" fmla="*/ 365 h 365"/>
              <a:gd name="T6" fmla="*/ 854 w 854"/>
              <a:gd name="T7" fmla="*/ 0 h 365"/>
              <a:gd name="T8" fmla="*/ 0 w 854"/>
              <a:gd name="T9" fmla="*/ 0 h 365"/>
              <a:gd name="T10" fmla="*/ 0 w 854"/>
              <a:gd name="T11" fmla="*/ 365 h 365"/>
            </a:gdLst>
            <a:ahLst/>
            <a:cxnLst>
              <a:cxn ang="0">
                <a:pos x="T0" y="T1"/>
              </a:cxn>
              <a:cxn ang="0">
                <a:pos x="T2" y="T3"/>
              </a:cxn>
              <a:cxn ang="0">
                <a:pos x="T4" y="T5"/>
              </a:cxn>
              <a:cxn ang="0">
                <a:pos x="T6" y="T7"/>
              </a:cxn>
              <a:cxn ang="0">
                <a:pos x="T8" y="T9"/>
              </a:cxn>
              <a:cxn ang="0">
                <a:pos x="T10" y="T11"/>
              </a:cxn>
            </a:cxnLst>
            <a:rect l="0" t="0" r="r" b="b"/>
            <a:pathLst>
              <a:path w="854" h="365">
                <a:moveTo>
                  <a:pt x="0" y="365"/>
                </a:moveTo>
                <a:lnTo>
                  <a:pt x="0" y="365"/>
                </a:lnTo>
                <a:lnTo>
                  <a:pt x="854" y="365"/>
                </a:lnTo>
                <a:lnTo>
                  <a:pt x="854"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6" name="Freeform 11"/>
          <p:cNvSpPr>
            <a:spLocks/>
          </p:cNvSpPr>
          <p:nvPr userDrawn="1"/>
        </p:nvSpPr>
        <p:spPr bwMode="auto">
          <a:xfrm>
            <a:off x="2062033" y="1519323"/>
            <a:ext cx="1745589" cy="347663"/>
          </a:xfrm>
          <a:custGeom>
            <a:avLst/>
            <a:gdLst>
              <a:gd name="T0" fmla="*/ 0 w 1690"/>
              <a:gd name="T1" fmla="*/ 364 h 364"/>
              <a:gd name="T2" fmla="*/ 0 w 1690"/>
              <a:gd name="T3" fmla="*/ 364 h 364"/>
              <a:gd name="T4" fmla="*/ 1690 w 1690"/>
              <a:gd name="T5" fmla="*/ 364 h 364"/>
              <a:gd name="T6" fmla="*/ 1690 w 1690"/>
              <a:gd name="T7" fmla="*/ 0 h 364"/>
              <a:gd name="T8" fmla="*/ 0 w 1690"/>
              <a:gd name="T9" fmla="*/ 0 h 364"/>
              <a:gd name="T10" fmla="*/ 0 w 1690"/>
              <a:gd name="T11" fmla="*/ 364 h 364"/>
            </a:gdLst>
            <a:ahLst/>
            <a:cxnLst>
              <a:cxn ang="0">
                <a:pos x="T0" y="T1"/>
              </a:cxn>
              <a:cxn ang="0">
                <a:pos x="T2" y="T3"/>
              </a:cxn>
              <a:cxn ang="0">
                <a:pos x="T4" y="T5"/>
              </a:cxn>
              <a:cxn ang="0">
                <a:pos x="T6" y="T7"/>
              </a:cxn>
              <a:cxn ang="0">
                <a:pos x="T8" y="T9"/>
              </a:cxn>
              <a:cxn ang="0">
                <a:pos x="T10" y="T11"/>
              </a:cxn>
            </a:cxnLst>
            <a:rect l="0" t="0" r="r" b="b"/>
            <a:pathLst>
              <a:path w="1690" h="364">
                <a:moveTo>
                  <a:pt x="0" y="364"/>
                </a:moveTo>
                <a:lnTo>
                  <a:pt x="0" y="364"/>
                </a:lnTo>
                <a:lnTo>
                  <a:pt x="1690" y="364"/>
                </a:lnTo>
                <a:lnTo>
                  <a:pt x="1690" y="0"/>
                </a:lnTo>
                <a:lnTo>
                  <a:pt x="0" y="0"/>
                </a:lnTo>
                <a:lnTo>
                  <a:pt x="0" y="36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7" name="Freeform 12"/>
          <p:cNvSpPr>
            <a:spLocks/>
          </p:cNvSpPr>
          <p:nvPr userDrawn="1"/>
        </p:nvSpPr>
        <p:spPr bwMode="auto">
          <a:xfrm>
            <a:off x="495310" y="1519240"/>
            <a:ext cx="355997" cy="608013"/>
          </a:xfrm>
          <a:custGeom>
            <a:avLst/>
            <a:gdLst>
              <a:gd name="T0" fmla="*/ 0 w 345"/>
              <a:gd name="T1" fmla="*/ 637 h 637"/>
              <a:gd name="T2" fmla="*/ 0 w 345"/>
              <a:gd name="T3" fmla="*/ 637 h 637"/>
              <a:gd name="T4" fmla="*/ 345 w 345"/>
              <a:gd name="T5" fmla="*/ 637 h 637"/>
              <a:gd name="T6" fmla="*/ 345 w 345"/>
              <a:gd name="T7" fmla="*/ 0 h 637"/>
              <a:gd name="T8" fmla="*/ 0 w 345"/>
              <a:gd name="T9" fmla="*/ 0 h 637"/>
              <a:gd name="T10" fmla="*/ 0 w 345"/>
              <a:gd name="T11" fmla="*/ 637 h 637"/>
            </a:gdLst>
            <a:ahLst/>
            <a:cxnLst>
              <a:cxn ang="0">
                <a:pos x="T0" y="T1"/>
              </a:cxn>
              <a:cxn ang="0">
                <a:pos x="T2" y="T3"/>
              </a:cxn>
              <a:cxn ang="0">
                <a:pos x="T4" y="T5"/>
              </a:cxn>
              <a:cxn ang="0">
                <a:pos x="T6" y="T7"/>
              </a:cxn>
              <a:cxn ang="0">
                <a:pos x="T8" y="T9"/>
              </a:cxn>
              <a:cxn ang="0">
                <a:pos x="T10" y="T11"/>
              </a:cxn>
            </a:cxnLst>
            <a:rect l="0" t="0" r="r" b="b"/>
            <a:pathLst>
              <a:path w="345" h="637">
                <a:moveTo>
                  <a:pt x="0" y="637"/>
                </a:moveTo>
                <a:lnTo>
                  <a:pt x="0" y="637"/>
                </a:lnTo>
                <a:lnTo>
                  <a:pt x="345" y="637"/>
                </a:lnTo>
                <a:lnTo>
                  <a:pt x="345" y="0"/>
                </a:lnTo>
                <a:lnTo>
                  <a:pt x="0" y="0"/>
                </a:lnTo>
                <a:lnTo>
                  <a:pt x="0" y="6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8" name="Footer Placeholder 3 Copyright"/>
          <p:cNvSpPr>
            <a:spLocks noGrp="1"/>
          </p:cNvSpPr>
          <p:nvPr>
            <p:ph type="ftr" sz="quarter" idx="11"/>
          </p:nvPr>
        </p:nvSpPr>
        <p:spPr>
          <a:xfrm>
            <a:off x="495307" y="6400885"/>
            <a:ext cx="5717674" cy="92333"/>
          </a:xfrm>
        </p:spPr>
        <p:txBody>
          <a:bodyPr/>
          <a:lstStyle/>
          <a:p>
            <a:r>
              <a:rPr lang="en-GB" smtClean="0">
                <a:solidFill>
                  <a:prstClr val="black"/>
                </a:solidFill>
              </a:rPr>
              <a:t>© 2016 </a:t>
            </a:r>
            <a:r>
              <a:rPr lang="en-GB" dirty="0" smtClean="0">
                <a:solidFill>
                  <a:prstClr val="black"/>
                </a:solidFill>
              </a:rPr>
              <a:t>Willis Towers Watson. All rights reserved.</a:t>
            </a:r>
            <a:endParaRPr lang="en-US" dirty="0">
              <a:solidFill>
                <a:prstClr val="black"/>
              </a:solidFill>
            </a:endParaRPr>
          </a:p>
        </p:txBody>
      </p:sp>
    </p:spTree>
    <p:extLst>
      <p:ext uri="{BB962C8B-B14F-4D97-AF65-F5344CB8AC3E}">
        <p14:creationId xmlns:p14="http://schemas.microsoft.com/office/powerpoint/2010/main" val="11849719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brand Title White">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7099300" cy="307777"/>
          </a:xfrm>
        </p:spPr>
        <p:txBody>
          <a:bodyPr>
            <a:noAutofit/>
          </a:bodyPr>
          <a:lstStyle/>
          <a:p>
            <a:r>
              <a:rPr lang="en-US" smtClean="0"/>
              <a:t>Click to edit Master title style</a:t>
            </a:r>
            <a:endParaRPr lang="en-US" dirty="0"/>
          </a:p>
        </p:txBody>
      </p:sp>
      <p:sp>
        <p:nvSpPr>
          <p:cNvPr id="3" name="Date Placeholder 2"/>
          <p:cNvSpPr>
            <a:spLocks noGrp="1"/>
          </p:cNvSpPr>
          <p:nvPr>
            <p:ph type="dt" sz="half" idx="10"/>
          </p:nvPr>
        </p:nvSpPr>
        <p:spPr>
          <a:xfrm>
            <a:off x="7759700" y="457200"/>
            <a:ext cx="1651000" cy="184666"/>
          </a:xfrm>
          <a:prstGeom prst="rect">
            <a:avLst/>
          </a:prstGeom>
        </p:spPr>
        <p:txBody>
          <a:bodyPr lIns="0" tIns="0" rIns="0" bIns="0">
            <a:noAutofit/>
          </a:bodyPr>
          <a:lstStyle>
            <a:lvl1pPr algn="r">
              <a:defRPr sz="1200"/>
            </a:lvl1pPr>
          </a:lstStyle>
          <a:p>
            <a:endParaRPr lang="en-US" dirty="0">
              <a:solidFill>
                <a:prstClr val="black"/>
              </a:solidFill>
            </a:endParaRPr>
          </a:p>
        </p:txBody>
      </p:sp>
      <p:sp>
        <p:nvSpPr>
          <p:cNvPr id="4" name="Footer Placeholder 3 Copyright"/>
          <p:cNvSpPr>
            <a:spLocks noGrp="1"/>
          </p:cNvSpPr>
          <p:nvPr>
            <p:ph type="ftr" sz="quarter" idx="11"/>
          </p:nvPr>
        </p:nvSpPr>
        <p:spPr>
          <a:xfrm>
            <a:off x="495300" y="6400885"/>
            <a:ext cx="2611110" cy="92333"/>
          </a:xfrm>
        </p:spPr>
        <p:txBody>
          <a:bodyPr/>
          <a:lstStyle/>
          <a:p>
            <a:r>
              <a:rPr lang="en-GB" smtClean="0">
                <a:solidFill>
                  <a:prstClr val="black"/>
                </a:solidFill>
              </a:rPr>
              <a:t>© 2016 </a:t>
            </a:r>
            <a:r>
              <a:rPr lang="en-GB" dirty="0" smtClean="0">
                <a:solidFill>
                  <a:prstClr val="black"/>
                </a:solidFill>
              </a:rPr>
              <a:t>Willis Towers Watson. All rights reserved. </a:t>
            </a:r>
            <a:endParaRPr lang="en-US" dirty="0">
              <a:solidFill>
                <a:prstClr val="black"/>
              </a:solidFill>
            </a:endParaRPr>
          </a:p>
        </p:txBody>
      </p:sp>
      <p:sp>
        <p:nvSpPr>
          <p:cNvPr id="7" name="Text Placeholder 2"/>
          <p:cNvSpPr>
            <a:spLocks noGrp="1"/>
          </p:cNvSpPr>
          <p:nvPr>
            <p:ph idx="1" hasCustomPrompt="1"/>
          </p:nvPr>
        </p:nvSpPr>
        <p:spPr>
          <a:xfrm>
            <a:off x="495300" y="804674"/>
            <a:ext cx="7099300" cy="276999"/>
          </a:xfrm>
          <a:prstGeom prst="rect">
            <a:avLst/>
          </a:prstGeom>
        </p:spPr>
        <p:txBody>
          <a:bodyPr vert="horz" wrap="square" lIns="0" tIns="0" rIns="0" bIns="0" rtlCol="0">
            <a:noAutofit/>
          </a:bodyPr>
          <a:lstStyle>
            <a:lvl1pPr>
              <a:defRPr sz="1750" b="0"/>
            </a:lvl1pPr>
          </a:lstStyle>
          <a:p>
            <a:pPr lvl="0"/>
            <a:r>
              <a:rPr lang="en-US" dirty="0" smtClean="0"/>
              <a:t>Click to edit Master text styles</a:t>
            </a:r>
            <a:endParaRPr lang="en-US" dirty="0"/>
          </a:p>
        </p:txBody>
      </p:sp>
      <p:pic>
        <p:nvPicPr>
          <p:cNvPr id="8" name="Picture 7"/>
          <p:cNvPicPr>
            <a:picLocks noChangeAspect="1"/>
          </p:cNvPicPr>
          <p:nvPr userDrawn="1"/>
        </p:nvPicPr>
        <p:blipFill>
          <a:blip r:embed="rId2" cstate="print"/>
          <a:stretch>
            <a:fillRect/>
          </a:stretch>
        </p:blipFill>
        <p:spPr>
          <a:xfrm>
            <a:off x="6367359" y="6195724"/>
            <a:ext cx="3274483" cy="584200"/>
          </a:xfrm>
          <a:prstGeom prst="rect">
            <a:avLst/>
          </a:prstGeom>
        </p:spPr>
      </p:pic>
      <p:sp>
        <p:nvSpPr>
          <p:cNvPr id="10" name="Freeform 5"/>
          <p:cNvSpPr>
            <a:spLocks/>
          </p:cNvSpPr>
          <p:nvPr userDrawn="1"/>
        </p:nvSpPr>
        <p:spPr bwMode="auto">
          <a:xfrm>
            <a:off x="495305" y="2933700"/>
            <a:ext cx="3946922" cy="1449388"/>
          </a:xfrm>
          <a:custGeom>
            <a:avLst/>
            <a:gdLst>
              <a:gd name="T0" fmla="*/ 0 w 3820"/>
              <a:gd name="T1" fmla="*/ 1517 h 1517"/>
              <a:gd name="T2" fmla="*/ 0 w 3820"/>
              <a:gd name="T3" fmla="*/ 1517 h 1517"/>
              <a:gd name="T4" fmla="*/ 3820 w 3820"/>
              <a:gd name="T5" fmla="*/ 1517 h 1517"/>
              <a:gd name="T6" fmla="*/ 3820 w 3820"/>
              <a:gd name="T7" fmla="*/ 0 h 1517"/>
              <a:gd name="T8" fmla="*/ 0 w 3820"/>
              <a:gd name="T9" fmla="*/ 0 h 1517"/>
              <a:gd name="T10" fmla="*/ 0 w 3820"/>
              <a:gd name="T11" fmla="*/ 1517 h 1517"/>
            </a:gdLst>
            <a:ahLst/>
            <a:cxnLst>
              <a:cxn ang="0">
                <a:pos x="T0" y="T1"/>
              </a:cxn>
              <a:cxn ang="0">
                <a:pos x="T2" y="T3"/>
              </a:cxn>
              <a:cxn ang="0">
                <a:pos x="T4" y="T5"/>
              </a:cxn>
              <a:cxn ang="0">
                <a:pos x="T6" y="T7"/>
              </a:cxn>
              <a:cxn ang="0">
                <a:pos x="T8" y="T9"/>
              </a:cxn>
              <a:cxn ang="0">
                <a:pos x="T10" y="T11"/>
              </a:cxn>
            </a:cxnLst>
            <a:rect l="0" t="0" r="r" b="b"/>
            <a:pathLst>
              <a:path w="3820" h="1517">
                <a:moveTo>
                  <a:pt x="0" y="1517"/>
                </a:moveTo>
                <a:lnTo>
                  <a:pt x="0" y="1517"/>
                </a:lnTo>
                <a:lnTo>
                  <a:pt x="3820" y="1517"/>
                </a:lnTo>
                <a:lnTo>
                  <a:pt x="382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Freeform 6"/>
          <p:cNvSpPr>
            <a:spLocks/>
          </p:cNvSpPr>
          <p:nvPr userDrawn="1"/>
        </p:nvSpPr>
        <p:spPr bwMode="auto">
          <a:xfrm>
            <a:off x="9049545" y="2933700"/>
            <a:ext cx="373195" cy="1449388"/>
          </a:xfrm>
          <a:custGeom>
            <a:avLst/>
            <a:gdLst>
              <a:gd name="T0" fmla="*/ 0 w 360"/>
              <a:gd name="T1" fmla="*/ 1517 h 1517"/>
              <a:gd name="T2" fmla="*/ 0 w 360"/>
              <a:gd name="T3" fmla="*/ 1517 h 1517"/>
              <a:gd name="T4" fmla="*/ 360 w 360"/>
              <a:gd name="T5" fmla="*/ 1517 h 1517"/>
              <a:gd name="T6" fmla="*/ 360 w 360"/>
              <a:gd name="T7" fmla="*/ 0 h 1517"/>
              <a:gd name="T8" fmla="*/ 0 w 360"/>
              <a:gd name="T9" fmla="*/ 0 h 1517"/>
              <a:gd name="T10" fmla="*/ 0 w 360"/>
              <a:gd name="T11" fmla="*/ 1517 h 1517"/>
            </a:gdLst>
            <a:ahLst/>
            <a:cxnLst>
              <a:cxn ang="0">
                <a:pos x="T0" y="T1"/>
              </a:cxn>
              <a:cxn ang="0">
                <a:pos x="T2" y="T3"/>
              </a:cxn>
              <a:cxn ang="0">
                <a:pos x="T4" y="T5"/>
              </a:cxn>
              <a:cxn ang="0">
                <a:pos x="T6" y="T7"/>
              </a:cxn>
              <a:cxn ang="0">
                <a:pos x="T8" y="T9"/>
              </a:cxn>
              <a:cxn ang="0">
                <a:pos x="T10" y="T11"/>
              </a:cxn>
            </a:cxnLst>
            <a:rect l="0" t="0" r="r" b="b"/>
            <a:pathLst>
              <a:path w="360" h="1517">
                <a:moveTo>
                  <a:pt x="0" y="1517"/>
                </a:moveTo>
                <a:lnTo>
                  <a:pt x="0" y="1517"/>
                </a:lnTo>
                <a:lnTo>
                  <a:pt x="360" y="1517"/>
                </a:lnTo>
                <a:lnTo>
                  <a:pt x="36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Freeform 7"/>
          <p:cNvSpPr>
            <a:spLocks/>
          </p:cNvSpPr>
          <p:nvPr userDrawn="1"/>
        </p:nvSpPr>
        <p:spPr bwMode="auto">
          <a:xfrm>
            <a:off x="5255683" y="2933785"/>
            <a:ext cx="2897850" cy="733425"/>
          </a:xfrm>
          <a:custGeom>
            <a:avLst/>
            <a:gdLst>
              <a:gd name="T0" fmla="*/ 0 w 2804"/>
              <a:gd name="T1" fmla="*/ 768 h 768"/>
              <a:gd name="T2" fmla="*/ 0 w 2804"/>
              <a:gd name="T3" fmla="*/ 768 h 768"/>
              <a:gd name="T4" fmla="*/ 2804 w 2804"/>
              <a:gd name="T5" fmla="*/ 768 h 768"/>
              <a:gd name="T6" fmla="*/ 2804 w 2804"/>
              <a:gd name="T7" fmla="*/ 0 h 768"/>
              <a:gd name="T8" fmla="*/ 0 w 2804"/>
              <a:gd name="T9" fmla="*/ 0 h 768"/>
              <a:gd name="T10" fmla="*/ 0 w 2804"/>
              <a:gd name="T11" fmla="*/ 768 h 768"/>
            </a:gdLst>
            <a:ahLst/>
            <a:cxnLst>
              <a:cxn ang="0">
                <a:pos x="T0" y="T1"/>
              </a:cxn>
              <a:cxn ang="0">
                <a:pos x="T2" y="T3"/>
              </a:cxn>
              <a:cxn ang="0">
                <a:pos x="T4" y="T5"/>
              </a:cxn>
              <a:cxn ang="0">
                <a:pos x="T6" y="T7"/>
              </a:cxn>
              <a:cxn ang="0">
                <a:pos x="T8" y="T9"/>
              </a:cxn>
              <a:cxn ang="0">
                <a:pos x="T10" y="T11"/>
              </a:cxn>
            </a:cxnLst>
            <a:rect l="0" t="0" r="r" b="b"/>
            <a:pathLst>
              <a:path w="2804" h="768">
                <a:moveTo>
                  <a:pt x="0" y="768"/>
                </a:moveTo>
                <a:lnTo>
                  <a:pt x="0" y="768"/>
                </a:lnTo>
                <a:lnTo>
                  <a:pt x="2804" y="768"/>
                </a:lnTo>
                <a:lnTo>
                  <a:pt x="2804" y="0"/>
                </a:lnTo>
                <a:lnTo>
                  <a:pt x="0" y="0"/>
                </a:lnTo>
                <a:lnTo>
                  <a:pt x="0" y="76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8"/>
          <p:cNvSpPr>
            <a:spLocks/>
          </p:cNvSpPr>
          <p:nvPr userDrawn="1"/>
        </p:nvSpPr>
        <p:spPr bwMode="auto">
          <a:xfrm>
            <a:off x="5831814" y="1519238"/>
            <a:ext cx="1150541" cy="731838"/>
          </a:xfrm>
          <a:custGeom>
            <a:avLst/>
            <a:gdLst>
              <a:gd name="T0" fmla="*/ 0 w 1114"/>
              <a:gd name="T1" fmla="*/ 767 h 767"/>
              <a:gd name="T2" fmla="*/ 0 w 1114"/>
              <a:gd name="T3" fmla="*/ 767 h 767"/>
              <a:gd name="T4" fmla="*/ 1114 w 1114"/>
              <a:gd name="T5" fmla="*/ 767 h 767"/>
              <a:gd name="T6" fmla="*/ 1114 w 1114"/>
              <a:gd name="T7" fmla="*/ 0 h 767"/>
              <a:gd name="T8" fmla="*/ 0 w 1114"/>
              <a:gd name="T9" fmla="*/ 0 h 767"/>
              <a:gd name="T10" fmla="*/ 0 w 1114"/>
              <a:gd name="T11" fmla="*/ 767 h 767"/>
            </a:gdLst>
            <a:ahLst/>
            <a:cxnLst>
              <a:cxn ang="0">
                <a:pos x="T0" y="T1"/>
              </a:cxn>
              <a:cxn ang="0">
                <a:pos x="T2" y="T3"/>
              </a:cxn>
              <a:cxn ang="0">
                <a:pos x="T4" y="T5"/>
              </a:cxn>
              <a:cxn ang="0">
                <a:pos x="T6" y="T7"/>
              </a:cxn>
              <a:cxn ang="0">
                <a:pos x="T8" y="T9"/>
              </a:cxn>
              <a:cxn ang="0">
                <a:pos x="T10" y="T11"/>
              </a:cxn>
            </a:cxnLst>
            <a:rect l="0" t="0" r="r" b="b"/>
            <a:pathLst>
              <a:path w="1114" h="767">
                <a:moveTo>
                  <a:pt x="0" y="767"/>
                </a:moveTo>
                <a:lnTo>
                  <a:pt x="0" y="767"/>
                </a:lnTo>
                <a:lnTo>
                  <a:pt x="1114" y="767"/>
                </a:lnTo>
                <a:lnTo>
                  <a:pt x="1114" y="0"/>
                </a:lnTo>
                <a:lnTo>
                  <a:pt x="0" y="0"/>
                </a:lnTo>
                <a:lnTo>
                  <a:pt x="0" y="7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4" name="Freeform 9"/>
          <p:cNvSpPr>
            <a:spLocks/>
          </p:cNvSpPr>
          <p:nvPr userDrawn="1"/>
        </p:nvSpPr>
        <p:spPr bwMode="auto">
          <a:xfrm>
            <a:off x="5831860" y="5464175"/>
            <a:ext cx="3114543" cy="349250"/>
          </a:xfrm>
          <a:custGeom>
            <a:avLst/>
            <a:gdLst>
              <a:gd name="T0" fmla="*/ 0 w 3015"/>
              <a:gd name="T1" fmla="*/ 365 h 365"/>
              <a:gd name="T2" fmla="*/ 0 w 3015"/>
              <a:gd name="T3" fmla="*/ 365 h 365"/>
              <a:gd name="T4" fmla="*/ 3015 w 3015"/>
              <a:gd name="T5" fmla="*/ 365 h 365"/>
              <a:gd name="T6" fmla="*/ 3015 w 3015"/>
              <a:gd name="T7" fmla="*/ 0 h 365"/>
              <a:gd name="T8" fmla="*/ 0 w 3015"/>
              <a:gd name="T9" fmla="*/ 0 h 365"/>
              <a:gd name="T10" fmla="*/ 0 w 3015"/>
              <a:gd name="T11" fmla="*/ 365 h 365"/>
            </a:gdLst>
            <a:ahLst/>
            <a:cxnLst>
              <a:cxn ang="0">
                <a:pos x="T0" y="T1"/>
              </a:cxn>
              <a:cxn ang="0">
                <a:pos x="T2" y="T3"/>
              </a:cxn>
              <a:cxn ang="0">
                <a:pos x="T4" y="T5"/>
              </a:cxn>
              <a:cxn ang="0">
                <a:pos x="T6" y="T7"/>
              </a:cxn>
              <a:cxn ang="0">
                <a:pos x="T8" y="T9"/>
              </a:cxn>
              <a:cxn ang="0">
                <a:pos x="T10" y="T11"/>
              </a:cxn>
            </a:cxnLst>
            <a:rect l="0" t="0" r="r" b="b"/>
            <a:pathLst>
              <a:path w="3015" h="365">
                <a:moveTo>
                  <a:pt x="0" y="365"/>
                </a:moveTo>
                <a:lnTo>
                  <a:pt x="0" y="365"/>
                </a:lnTo>
                <a:lnTo>
                  <a:pt x="3015" y="365"/>
                </a:lnTo>
                <a:lnTo>
                  <a:pt x="3015"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5" name="Freeform 10"/>
          <p:cNvSpPr>
            <a:spLocks/>
          </p:cNvSpPr>
          <p:nvPr userDrawn="1"/>
        </p:nvSpPr>
        <p:spPr bwMode="auto">
          <a:xfrm>
            <a:off x="495300" y="5464175"/>
            <a:ext cx="882254" cy="349250"/>
          </a:xfrm>
          <a:custGeom>
            <a:avLst/>
            <a:gdLst>
              <a:gd name="T0" fmla="*/ 0 w 854"/>
              <a:gd name="T1" fmla="*/ 365 h 365"/>
              <a:gd name="T2" fmla="*/ 0 w 854"/>
              <a:gd name="T3" fmla="*/ 365 h 365"/>
              <a:gd name="T4" fmla="*/ 854 w 854"/>
              <a:gd name="T5" fmla="*/ 365 h 365"/>
              <a:gd name="T6" fmla="*/ 854 w 854"/>
              <a:gd name="T7" fmla="*/ 0 h 365"/>
              <a:gd name="T8" fmla="*/ 0 w 854"/>
              <a:gd name="T9" fmla="*/ 0 h 365"/>
              <a:gd name="T10" fmla="*/ 0 w 854"/>
              <a:gd name="T11" fmla="*/ 365 h 365"/>
            </a:gdLst>
            <a:ahLst/>
            <a:cxnLst>
              <a:cxn ang="0">
                <a:pos x="T0" y="T1"/>
              </a:cxn>
              <a:cxn ang="0">
                <a:pos x="T2" y="T3"/>
              </a:cxn>
              <a:cxn ang="0">
                <a:pos x="T4" y="T5"/>
              </a:cxn>
              <a:cxn ang="0">
                <a:pos x="T6" y="T7"/>
              </a:cxn>
              <a:cxn ang="0">
                <a:pos x="T8" y="T9"/>
              </a:cxn>
              <a:cxn ang="0">
                <a:pos x="T10" y="T11"/>
              </a:cxn>
            </a:cxnLst>
            <a:rect l="0" t="0" r="r" b="b"/>
            <a:pathLst>
              <a:path w="854" h="365">
                <a:moveTo>
                  <a:pt x="0" y="365"/>
                </a:moveTo>
                <a:lnTo>
                  <a:pt x="0" y="365"/>
                </a:lnTo>
                <a:lnTo>
                  <a:pt x="854" y="365"/>
                </a:lnTo>
                <a:lnTo>
                  <a:pt x="854"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6" name="Freeform 11"/>
          <p:cNvSpPr>
            <a:spLocks/>
          </p:cNvSpPr>
          <p:nvPr userDrawn="1"/>
        </p:nvSpPr>
        <p:spPr bwMode="auto">
          <a:xfrm>
            <a:off x="2062033" y="1519323"/>
            <a:ext cx="1745589" cy="347663"/>
          </a:xfrm>
          <a:custGeom>
            <a:avLst/>
            <a:gdLst>
              <a:gd name="T0" fmla="*/ 0 w 1690"/>
              <a:gd name="T1" fmla="*/ 364 h 364"/>
              <a:gd name="T2" fmla="*/ 0 w 1690"/>
              <a:gd name="T3" fmla="*/ 364 h 364"/>
              <a:gd name="T4" fmla="*/ 1690 w 1690"/>
              <a:gd name="T5" fmla="*/ 364 h 364"/>
              <a:gd name="T6" fmla="*/ 1690 w 1690"/>
              <a:gd name="T7" fmla="*/ 0 h 364"/>
              <a:gd name="T8" fmla="*/ 0 w 1690"/>
              <a:gd name="T9" fmla="*/ 0 h 364"/>
              <a:gd name="T10" fmla="*/ 0 w 1690"/>
              <a:gd name="T11" fmla="*/ 364 h 364"/>
            </a:gdLst>
            <a:ahLst/>
            <a:cxnLst>
              <a:cxn ang="0">
                <a:pos x="T0" y="T1"/>
              </a:cxn>
              <a:cxn ang="0">
                <a:pos x="T2" y="T3"/>
              </a:cxn>
              <a:cxn ang="0">
                <a:pos x="T4" y="T5"/>
              </a:cxn>
              <a:cxn ang="0">
                <a:pos x="T6" y="T7"/>
              </a:cxn>
              <a:cxn ang="0">
                <a:pos x="T8" y="T9"/>
              </a:cxn>
              <a:cxn ang="0">
                <a:pos x="T10" y="T11"/>
              </a:cxn>
            </a:cxnLst>
            <a:rect l="0" t="0" r="r" b="b"/>
            <a:pathLst>
              <a:path w="1690" h="364">
                <a:moveTo>
                  <a:pt x="0" y="364"/>
                </a:moveTo>
                <a:lnTo>
                  <a:pt x="0" y="364"/>
                </a:lnTo>
                <a:lnTo>
                  <a:pt x="1690" y="364"/>
                </a:lnTo>
                <a:lnTo>
                  <a:pt x="1690" y="0"/>
                </a:lnTo>
                <a:lnTo>
                  <a:pt x="0" y="0"/>
                </a:lnTo>
                <a:lnTo>
                  <a:pt x="0" y="36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7" name="Freeform 12"/>
          <p:cNvSpPr>
            <a:spLocks/>
          </p:cNvSpPr>
          <p:nvPr userDrawn="1"/>
        </p:nvSpPr>
        <p:spPr bwMode="auto">
          <a:xfrm>
            <a:off x="495310" y="1519240"/>
            <a:ext cx="355997" cy="608013"/>
          </a:xfrm>
          <a:custGeom>
            <a:avLst/>
            <a:gdLst>
              <a:gd name="T0" fmla="*/ 0 w 345"/>
              <a:gd name="T1" fmla="*/ 637 h 637"/>
              <a:gd name="T2" fmla="*/ 0 w 345"/>
              <a:gd name="T3" fmla="*/ 637 h 637"/>
              <a:gd name="T4" fmla="*/ 345 w 345"/>
              <a:gd name="T5" fmla="*/ 637 h 637"/>
              <a:gd name="T6" fmla="*/ 345 w 345"/>
              <a:gd name="T7" fmla="*/ 0 h 637"/>
              <a:gd name="T8" fmla="*/ 0 w 345"/>
              <a:gd name="T9" fmla="*/ 0 h 637"/>
              <a:gd name="T10" fmla="*/ 0 w 345"/>
              <a:gd name="T11" fmla="*/ 637 h 637"/>
            </a:gdLst>
            <a:ahLst/>
            <a:cxnLst>
              <a:cxn ang="0">
                <a:pos x="T0" y="T1"/>
              </a:cxn>
              <a:cxn ang="0">
                <a:pos x="T2" y="T3"/>
              </a:cxn>
              <a:cxn ang="0">
                <a:pos x="T4" y="T5"/>
              </a:cxn>
              <a:cxn ang="0">
                <a:pos x="T6" y="T7"/>
              </a:cxn>
              <a:cxn ang="0">
                <a:pos x="T8" y="T9"/>
              </a:cxn>
              <a:cxn ang="0">
                <a:pos x="T10" y="T11"/>
              </a:cxn>
            </a:cxnLst>
            <a:rect l="0" t="0" r="r" b="b"/>
            <a:pathLst>
              <a:path w="345" h="637">
                <a:moveTo>
                  <a:pt x="0" y="637"/>
                </a:moveTo>
                <a:lnTo>
                  <a:pt x="0" y="637"/>
                </a:lnTo>
                <a:lnTo>
                  <a:pt x="345" y="637"/>
                </a:lnTo>
                <a:lnTo>
                  <a:pt x="345" y="0"/>
                </a:lnTo>
                <a:lnTo>
                  <a:pt x="0" y="0"/>
                </a:lnTo>
                <a:lnTo>
                  <a:pt x="0" y="6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cxnSp>
        <p:nvCxnSpPr>
          <p:cNvPr id="19" name="Straight Connector 18"/>
          <p:cNvCxnSpPr/>
          <p:nvPr userDrawn="1"/>
        </p:nvCxnSpPr>
        <p:spPr>
          <a:xfrm>
            <a:off x="6380892" y="6252604"/>
            <a:ext cx="0" cy="4777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p:cNvSpPr>
            <a:spLocks noGrp="1"/>
          </p:cNvSpPr>
          <p:nvPr>
            <p:ph type="pic" sz="quarter" idx="13" hasCustomPrompt="1"/>
          </p:nvPr>
        </p:nvSpPr>
        <p:spPr>
          <a:xfrm>
            <a:off x="3518457" y="6252519"/>
            <a:ext cx="2672556" cy="436690"/>
          </a:xfrm>
        </p:spPr>
        <p:txBody>
          <a:bodyPr anchor="ctr" anchorCtr="0"/>
          <a:lstStyle>
            <a:lvl1pPr algn="ctr">
              <a:defRPr/>
            </a:lvl1pPr>
          </a:lstStyle>
          <a:p>
            <a:r>
              <a:rPr lang="en-US" dirty="0" smtClean="0"/>
              <a:t>Click to insert cobrand logo</a:t>
            </a:r>
            <a:endParaRPr lang="en-US" dirty="0"/>
          </a:p>
        </p:txBody>
      </p:sp>
    </p:spTree>
    <p:extLst>
      <p:ext uri="{BB962C8B-B14F-4D97-AF65-F5344CB8AC3E}">
        <p14:creationId xmlns:p14="http://schemas.microsoft.com/office/powerpoint/2010/main" val="62971311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Blue">
    <p:bg>
      <p:bgPr>
        <a:solidFill>
          <a:srgbClr val="C8D7DF"/>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13" name="Text Placeholder 12"/>
          <p:cNvSpPr>
            <a:spLocks noGrp="1"/>
          </p:cNvSpPr>
          <p:nvPr>
            <p:ph type="body" sz="quarter" idx="13" hasCustomPrompt="1"/>
          </p:nvPr>
        </p:nvSpPr>
        <p:spPr>
          <a:xfrm>
            <a:off x="495300" y="1872370"/>
            <a:ext cx="4870450" cy="337433"/>
          </a:xfrm>
        </p:spPr>
        <p:txBody>
          <a:bodyPr>
            <a:noAutofit/>
          </a:bodyPr>
          <a:lstStyle>
            <a:lvl1pPr>
              <a:defRPr sz="1800" b="0">
                <a:solidFill>
                  <a:schemeClr val="tx1"/>
                </a:solidFill>
              </a:defRPr>
            </a:lvl1pPr>
          </a:lstStyle>
          <a:p>
            <a:pPr lvl="0"/>
            <a:r>
              <a:rPr lang="en-US" dirty="0" smtClean="0"/>
              <a:t>Subheading here</a:t>
            </a:r>
            <a:endParaRPr lang="en-US" dirty="0"/>
          </a:p>
        </p:txBody>
      </p:sp>
      <p:pic>
        <p:nvPicPr>
          <p:cNvPr id="11" name="Picture 10"/>
          <p:cNvPicPr>
            <a:picLocks noChangeAspect="1"/>
          </p:cNvPicPr>
          <p:nvPr userDrawn="1"/>
        </p:nvPicPr>
        <p:blipFill>
          <a:blip r:embed="rId2" cstate="print"/>
          <a:stretch>
            <a:fillRect/>
          </a:stretch>
        </p:blipFill>
        <p:spPr>
          <a:xfrm>
            <a:off x="7231385" y="6300301"/>
            <a:ext cx="1931428" cy="347429"/>
          </a:xfrm>
          <a:prstGeom prst="rect">
            <a:avLst/>
          </a:prstGeom>
        </p:spPr>
      </p:pic>
      <p:sp>
        <p:nvSpPr>
          <p:cNvPr id="9" name="Title 1"/>
          <p:cNvSpPr>
            <a:spLocks noGrp="1"/>
          </p:cNvSpPr>
          <p:nvPr>
            <p:ph type="title"/>
          </p:nvPr>
        </p:nvSpPr>
        <p:spPr>
          <a:xfrm>
            <a:off x="495300" y="1524001"/>
            <a:ext cx="4870450" cy="381000"/>
          </a:xfrm>
        </p:spPr>
        <p:txBody>
          <a:bodyPr>
            <a:noAutofit/>
          </a:bodyPr>
          <a:lstStyle/>
          <a:p>
            <a:r>
              <a:rPr lang="en-US" smtClean="0"/>
              <a:t>Click to edit Master title style</a:t>
            </a:r>
            <a:endParaRPr lang="en-US" dirty="0"/>
          </a:p>
        </p:txBody>
      </p:sp>
      <p:sp>
        <p:nvSpPr>
          <p:cNvPr id="21" name="Freeform 12"/>
          <p:cNvSpPr>
            <a:spLocks/>
          </p:cNvSpPr>
          <p:nvPr userDrawn="1"/>
        </p:nvSpPr>
        <p:spPr bwMode="auto">
          <a:xfrm>
            <a:off x="5632318" y="455613"/>
            <a:ext cx="3124862"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2" name="Freeform 13"/>
          <p:cNvSpPr>
            <a:spLocks/>
          </p:cNvSpPr>
          <p:nvPr userDrawn="1"/>
        </p:nvSpPr>
        <p:spPr bwMode="auto">
          <a:xfrm>
            <a:off x="9025467" y="3179771"/>
            <a:ext cx="395552"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3" name="Freeform 14"/>
          <p:cNvSpPr>
            <a:spLocks/>
          </p:cNvSpPr>
          <p:nvPr userDrawn="1"/>
        </p:nvSpPr>
        <p:spPr bwMode="auto">
          <a:xfrm>
            <a:off x="7047706" y="2808373"/>
            <a:ext cx="591608"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4" name="Freeform 15"/>
          <p:cNvSpPr>
            <a:spLocks/>
          </p:cNvSpPr>
          <p:nvPr userDrawn="1"/>
        </p:nvSpPr>
        <p:spPr bwMode="auto">
          <a:xfrm>
            <a:off x="3425830" y="3592513"/>
            <a:ext cx="3050910"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Footer Placeholder 4 Copyright"/>
          <p:cNvSpPr>
            <a:spLocks noGrp="1"/>
          </p:cNvSpPr>
          <p:nvPr>
            <p:ph type="ftr" sz="quarter" idx="3"/>
          </p:nvPr>
        </p:nvSpPr>
        <p:spPr>
          <a:xfrm>
            <a:off x="495307" y="6400885"/>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solidFill>
                  <a:prstClr val="black"/>
                </a:solidFill>
              </a:rPr>
              <a:t>© 2016 </a:t>
            </a:r>
            <a:r>
              <a:rPr lang="en-GB" dirty="0" smtClean="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11835831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13" name="Text Placeholder 12"/>
          <p:cNvSpPr>
            <a:spLocks noGrp="1"/>
          </p:cNvSpPr>
          <p:nvPr>
            <p:ph type="body" sz="quarter" idx="13" hasCustomPrompt="1"/>
          </p:nvPr>
        </p:nvSpPr>
        <p:spPr>
          <a:xfrm>
            <a:off x="495300" y="1872370"/>
            <a:ext cx="4870450" cy="337433"/>
          </a:xfrm>
        </p:spPr>
        <p:txBody>
          <a:bodyPr>
            <a:noAutofit/>
          </a:bodyPr>
          <a:lstStyle>
            <a:lvl1pPr>
              <a:defRPr sz="1800" b="0">
                <a:solidFill>
                  <a:schemeClr val="tx1"/>
                </a:solidFill>
              </a:defRPr>
            </a:lvl1pPr>
          </a:lstStyle>
          <a:p>
            <a:pPr lvl="0"/>
            <a:r>
              <a:rPr lang="en-US" dirty="0" smtClean="0"/>
              <a:t>Subheading here</a:t>
            </a:r>
            <a:endParaRPr lang="en-US" dirty="0"/>
          </a:p>
        </p:txBody>
      </p:sp>
      <p:sp>
        <p:nvSpPr>
          <p:cNvPr id="7" name="Freeform 12"/>
          <p:cNvSpPr>
            <a:spLocks/>
          </p:cNvSpPr>
          <p:nvPr userDrawn="1"/>
        </p:nvSpPr>
        <p:spPr bwMode="auto">
          <a:xfrm>
            <a:off x="5632318" y="455613"/>
            <a:ext cx="3124862"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13"/>
          <p:cNvSpPr>
            <a:spLocks/>
          </p:cNvSpPr>
          <p:nvPr userDrawn="1"/>
        </p:nvSpPr>
        <p:spPr bwMode="auto">
          <a:xfrm>
            <a:off x="9025467" y="3179771"/>
            <a:ext cx="395552"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9" name="Freeform 14"/>
          <p:cNvSpPr>
            <a:spLocks/>
          </p:cNvSpPr>
          <p:nvPr userDrawn="1"/>
        </p:nvSpPr>
        <p:spPr bwMode="auto">
          <a:xfrm>
            <a:off x="7047706" y="2808373"/>
            <a:ext cx="591608"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 name="Freeform 15"/>
          <p:cNvSpPr>
            <a:spLocks/>
          </p:cNvSpPr>
          <p:nvPr userDrawn="1"/>
        </p:nvSpPr>
        <p:spPr bwMode="auto">
          <a:xfrm>
            <a:off x="3425830" y="3592513"/>
            <a:ext cx="3050910"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Title 1"/>
          <p:cNvSpPr>
            <a:spLocks noGrp="1"/>
          </p:cNvSpPr>
          <p:nvPr>
            <p:ph type="title"/>
          </p:nvPr>
        </p:nvSpPr>
        <p:spPr>
          <a:xfrm>
            <a:off x="495300" y="1524001"/>
            <a:ext cx="4870450" cy="381000"/>
          </a:xfrm>
        </p:spPr>
        <p:txBody>
          <a:bodyPr>
            <a:noAutofit/>
          </a:bodyPr>
          <a:lstStyle/>
          <a:p>
            <a:r>
              <a:rPr lang="en-US" smtClean="0"/>
              <a:t>Click to edit Master title style</a:t>
            </a:r>
            <a:endParaRPr lang="en-US" dirty="0"/>
          </a:p>
        </p:txBody>
      </p:sp>
      <p:cxnSp>
        <p:nvCxnSpPr>
          <p:cNvPr id="14" name="Straight Connector 13"/>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4 Copyright"/>
          <p:cNvSpPr>
            <a:spLocks noGrp="1"/>
          </p:cNvSpPr>
          <p:nvPr>
            <p:ph type="ftr" sz="quarter" idx="3"/>
          </p:nvPr>
        </p:nvSpPr>
        <p:spPr>
          <a:xfrm>
            <a:off x="495307" y="6400885"/>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solidFill>
                  <a:prstClr val="black"/>
                </a:solidFill>
              </a:rPr>
              <a:t>© 2016 </a:t>
            </a:r>
            <a:r>
              <a:rPr lang="en-GB" dirty="0" smtClean="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pic>
        <p:nvPicPr>
          <p:cNvPr id="15" name="Picture 14"/>
          <p:cNvPicPr>
            <a:picLocks noChangeAspect="1"/>
          </p:cNvPicPr>
          <p:nvPr userDrawn="1"/>
        </p:nvPicPr>
        <p:blipFill>
          <a:blip r:embed="rId2" cstate="print"/>
          <a:stretch>
            <a:fillRect/>
          </a:stretch>
        </p:blipFill>
        <p:spPr>
          <a:xfrm>
            <a:off x="7231622" y="6300301"/>
            <a:ext cx="1931428" cy="347429"/>
          </a:xfrm>
          <a:prstGeom prst="rect">
            <a:avLst/>
          </a:prstGeom>
        </p:spPr>
      </p:pic>
    </p:spTree>
    <p:extLst>
      <p:ext uri="{BB962C8B-B14F-4D97-AF65-F5344CB8AC3E}">
        <p14:creationId xmlns:p14="http://schemas.microsoft.com/office/powerpoint/2010/main" val="22551603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457200"/>
            <a:ext cx="4870450" cy="304800"/>
          </a:xfrm>
        </p:spPr>
        <p:txBody>
          <a:bodyPr/>
          <a:lstStyle>
            <a:lvl1pPr>
              <a:defRPr/>
            </a:lvl1pPr>
          </a:lstStyle>
          <a:p>
            <a:r>
              <a:rPr lang="en-US" dirty="0" smtClean="0"/>
              <a:t>Thank You</a:t>
            </a:r>
            <a:endParaRPr lang="en-US" dirty="0"/>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7" name="Freeform 12"/>
          <p:cNvSpPr>
            <a:spLocks/>
          </p:cNvSpPr>
          <p:nvPr userDrawn="1"/>
        </p:nvSpPr>
        <p:spPr bwMode="auto">
          <a:xfrm>
            <a:off x="5632318" y="455613"/>
            <a:ext cx="3124862"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9" name="Freeform 13"/>
          <p:cNvSpPr>
            <a:spLocks/>
          </p:cNvSpPr>
          <p:nvPr userDrawn="1"/>
        </p:nvSpPr>
        <p:spPr bwMode="auto">
          <a:xfrm>
            <a:off x="9025467" y="3179771"/>
            <a:ext cx="395552"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 name="Freeform 14"/>
          <p:cNvSpPr>
            <a:spLocks/>
          </p:cNvSpPr>
          <p:nvPr userDrawn="1"/>
        </p:nvSpPr>
        <p:spPr bwMode="auto">
          <a:xfrm>
            <a:off x="7047706" y="2808373"/>
            <a:ext cx="591608"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Freeform 15"/>
          <p:cNvSpPr>
            <a:spLocks/>
          </p:cNvSpPr>
          <p:nvPr userDrawn="1"/>
        </p:nvSpPr>
        <p:spPr bwMode="auto">
          <a:xfrm>
            <a:off x="3425830" y="3592513"/>
            <a:ext cx="3050910"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cxnSp>
        <p:nvCxnSpPr>
          <p:cNvPr id="12" name="Straight Connector 11"/>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Copyright"/>
          <p:cNvSpPr>
            <a:spLocks noGrp="1"/>
          </p:cNvSpPr>
          <p:nvPr>
            <p:ph type="ftr" sz="quarter" idx="3"/>
          </p:nvPr>
        </p:nvSpPr>
        <p:spPr>
          <a:xfrm>
            <a:off x="495307" y="6400885"/>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solidFill>
                  <a:prstClr val="black"/>
                </a:solidFill>
              </a:rPr>
              <a:t>© 2016 </a:t>
            </a:r>
            <a:r>
              <a:rPr lang="en-GB" dirty="0" smtClean="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pic>
        <p:nvPicPr>
          <p:cNvPr id="14" name="Picture 13"/>
          <p:cNvPicPr>
            <a:picLocks noChangeAspect="1"/>
          </p:cNvPicPr>
          <p:nvPr userDrawn="1"/>
        </p:nvPicPr>
        <p:blipFill>
          <a:blip r:embed="rId2" cstate="print"/>
          <a:stretch>
            <a:fillRect/>
          </a:stretch>
        </p:blipFill>
        <p:spPr>
          <a:xfrm>
            <a:off x="7231622" y="6300301"/>
            <a:ext cx="1931428" cy="347429"/>
          </a:xfrm>
          <a:prstGeom prst="rect">
            <a:avLst/>
          </a:prstGeom>
        </p:spPr>
      </p:pic>
    </p:spTree>
    <p:extLst>
      <p:ext uri="{BB962C8B-B14F-4D97-AF65-F5344CB8AC3E}">
        <p14:creationId xmlns:p14="http://schemas.microsoft.com/office/powerpoint/2010/main" val="3388062624"/>
      </p:ext>
    </p:extLst>
  </p:cSld>
  <p:clrMapOvr>
    <a:masterClrMapping/>
  </p:clrMapOvr>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13" name="Text Placeholder 12"/>
          <p:cNvSpPr>
            <a:spLocks noGrp="1"/>
          </p:cNvSpPr>
          <p:nvPr>
            <p:ph type="body" sz="quarter" idx="13"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sp>
        <p:nvSpPr>
          <p:cNvPr id="9" name="Content Placeholder 8"/>
          <p:cNvSpPr>
            <a:spLocks noGrp="1"/>
          </p:cNvSpPr>
          <p:nvPr>
            <p:ph sz="quarter" idx="14"/>
          </p:nvPr>
        </p:nvSpPr>
        <p:spPr>
          <a:xfrm>
            <a:off x="495300" y="1524000"/>
            <a:ext cx="1651000" cy="1905000"/>
          </a:xfrm>
          <a:solidFill>
            <a:srgbClr val="D8D7DF"/>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5" hasCustomPrompt="1"/>
          </p:nvPr>
        </p:nvSpPr>
        <p:spPr>
          <a:xfrm>
            <a:off x="2311400" y="1524000"/>
            <a:ext cx="7099300" cy="4572000"/>
          </a:xfrm>
        </p:spPr>
        <p:txBody>
          <a:bodyPr/>
          <a:lstStyle>
            <a:lvl1pPr>
              <a:spcBef>
                <a:spcPts val="0"/>
              </a:spcBef>
              <a:spcAft>
                <a:spcPts val="1000"/>
              </a:spcAft>
              <a:defRPr lang="en-US" dirty="0" smtClean="0"/>
            </a:lvl1pPr>
            <a:lvl2pPr>
              <a:spcBef>
                <a:spcPts val="0"/>
              </a:spcBef>
              <a:spcAft>
                <a:spcPts val="400"/>
              </a:spcAft>
              <a:defRPr lang="en-US" dirty="0" smtClean="0"/>
            </a:lvl2pPr>
            <a:lvl3pPr>
              <a:spcBef>
                <a:spcPts val="0"/>
              </a:spcBef>
              <a:spcAft>
                <a:spcPts val="400"/>
              </a:spcAft>
              <a:buFont typeface="Wingdings" pitchFamily="2" charset="2"/>
              <a:buChar char="§"/>
              <a:defRPr lang="en-US" dirty="0" smtClean="0"/>
            </a:lvl3pPr>
            <a:lvl4pPr marL="457200" indent="-228600">
              <a:buClr>
                <a:schemeClr val="tx2"/>
              </a:buClr>
              <a:buFont typeface="Wingdings" panose="05000000000000000000" pitchFamily="2" charset="2"/>
              <a:buChar char=""/>
              <a:defRPr/>
            </a:lvl4pPr>
            <a:lvl5pPr>
              <a:buFont typeface="Arial" panose="020B0604020202020204" pitchFamily="34" charset="0"/>
              <a:buChar char="˗"/>
              <a:defRPr/>
            </a:lvl5pPr>
          </a:lstStyle>
          <a:p>
            <a:pPr lvl="0"/>
            <a:r>
              <a:rPr lang="en-US" dirty="0" smtClean="0"/>
              <a:t>This layout provides specific paragraph formatting to provide hierarchy when users have extensive body copy, and less levels of bullets. Paragraphs have specific formatting so users do not need to use double-returns. </a:t>
            </a:r>
          </a:p>
          <a:p>
            <a:pPr lvl="1"/>
            <a:r>
              <a:rPr lang="en-US" dirty="0" smtClean="0"/>
              <a:t>Subheading</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p:txBody>
      </p:sp>
      <p:cxnSp>
        <p:nvCxnSpPr>
          <p:cNvPr id="8" name="Straight Connector 7"/>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7231622" y="6300301"/>
            <a:ext cx="1931428" cy="347429"/>
          </a:xfrm>
          <a:prstGeom prst="rect">
            <a:avLst/>
          </a:prstGeom>
        </p:spPr>
      </p:pic>
      <p:sp>
        <p:nvSpPr>
          <p:cNvPr id="11" name="Footer Placeholder 4 Copyright"/>
          <p:cNvSpPr>
            <a:spLocks noGrp="1"/>
          </p:cNvSpPr>
          <p:nvPr>
            <p:ph type="ftr" sz="quarter" idx="3"/>
          </p:nvPr>
        </p:nvSpPr>
        <p:spPr>
          <a:xfrm>
            <a:off x="495307" y="6400885"/>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solidFill>
                  <a:prstClr val="black"/>
                </a:solidFill>
              </a:rPr>
              <a:t>© 2016 </a:t>
            </a:r>
            <a:r>
              <a:rPr lang="en-GB" dirty="0" smtClean="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40808361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8" name="Text Placeholder 12"/>
          <p:cNvSpPr>
            <a:spLocks noGrp="1"/>
          </p:cNvSpPr>
          <p:nvPr>
            <p:ph type="body" sz="quarter" idx="13"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sp>
        <p:nvSpPr>
          <p:cNvPr id="10" name="Content Placeholder 2"/>
          <p:cNvSpPr>
            <a:spLocks noGrp="1"/>
          </p:cNvSpPr>
          <p:nvPr>
            <p:ph idx="1"/>
          </p:nvPr>
        </p:nvSpPr>
        <p:spPr>
          <a:xfrm>
            <a:off x="495300" y="1524000"/>
            <a:ext cx="8915400" cy="4572000"/>
          </a:xfrm>
        </p:spPr>
        <p:txBody>
          <a:bodyPr/>
          <a:lstStyle>
            <a:lvl5pPr>
              <a:defRPr baseline="0"/>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7231622" y="6300301"/>
            <a:ext cx="1931428" cy="347429"/>
          </a:xfrm>
          <a:prstGeom prst="rect">
            <a:avLst/>
          </a:prstGeom>
        </p:spPr>
      </p:pic>
      <p:sp>
        <p:nvSpPr>
          <p:cNvPr id="9" name="Footer Placeholder 4 Copyright"/>
          <p:cNvSpPr>
            <a:spLocks noGrp="1"/>
          </p:cNvSpPr>
          <p:nvPr>
            <p:ph type="ftr" sz="quarter" idx="3"/>
          </p:nvPr>
        </p:nvSpPr>
        <p:spPr>
          <a:xfrm>
            <a:off x="495307" y="6400885"/>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solidFill>
                  <a:prstClr val="black"/>
                </a:solidFill>
              </a:rPr>
              <a:t>© 2016 </a:t>
            </a:r>
            <a:r>
              <a:rPr lang="en-GB" dirty="0" smtClean="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7996753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readcrumb">
    <p:spTree>
      <p:nvGrpSpPr>
        <p:cNvPr id="1" name=""/>
        <p:cNvGrpSpPr/>
        <p:nvPr/>
      </p:nvGrpSpPr>
      <p:grpSpPr>
        <a:xfrm>
          <a:off x="0" y="0"/>
          <a:ext cx="0" cy="0"/>
          <a:chOff x="0" y="0"/>
          <a:chExt cx="0" cy="0"/>
        </a:xfrm>
      </p:grpSpPr>
      <p:sp>
        <p:nvSpPr>
          <p:cNvPr id="15" name="Content Placeholder 14"/>
          <p:cNvSpPr>
            <a:spLocks noGrp="1"/>
          </p:cNvSpPr>
          <p:nvPr>
            <p:ph sz="quarter" idx="14" hasCustomPrompt="1"/>
          </p:nvPr>
        </p:nvSpPr>
        <p:spPr>
          <a:xfrm>
            <a:off x="7120604" y="7346"/>
            <a:ext cx="2278380" cy="223054"/>
          </a:xfrm>
          <a:solidFill>
            <a:schemeClr val="accent1"/>
          </a:solidFill>
        </p:spPr>
        <p:txBody>
          <a:bodyPr anchor="ctr" anchorCtr="0"/>
          <a:lstStyle>
            <a:lvl1pPr algn="ctr">
              <a:defRPr sz="1000" cap="all" baseline="0">
                <a:solidFill>
                  <a:schemeClr val="bg1"/>
                </a:solidFill>
              </a:defRPr>
            </a:lvl1pPr>
          </a:lstStyle>
          <a:p>
            <a:pPr lvl="0"/>
            <a:r>
              <a:rPr lang="en-US" dirty="0" smtClean="0"/>
              <a:t>Click to add text</a:t>
            </a:r>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8" name="Text Placeholder 12"/>
          <p:cNvSpPr>
            <a:spLocks noGrp="1"/>
          </p:cNvSpPr>
          <p:nvPr>
            <p:ph type="body" sz="quarter" idx="13"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sp>
        <p:nvSpPr>
          <p:cNvPr id="10" name="Content Placeholder 2"/>
          <p:cNvSpPr>
            <a:spLocks noGrp="1"/>
          </p:cNvSpPr>
          <p:nvPr>
            <p:ph idx="1"/>
          </p:nvPr>
        </p:nvSpPr>
        <p:spPr>
          <a:xfrm>
            <a:off x="495300" y="1524000"/>
            <a:ext cx="8915400" cy="4572000"/>
          </a:xfrm>
        </p:spPr>
        <p:txBody>
          <a:bodyPr/>
          <a:lstStyle>
            <a:lvl5pPr>
              <a:defRPr baseline="0"/>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7231622" y="6300301"/>
            <a:ext cx="1931428" cy="347429"/>
          </a:xfrm>
          <a:prstGeom prst="rect">
            <a:avLst/>
          </a:prstGeom>
        </p:spPr>
      </p:pic>
      <p:sp>
        <p:nvSpPr>
          <p:cNvPr id="12" name="Footer Placeholder 4 Copyright"/>
          <p:cNvSpPr>
            <a:spLocks noGrp="1"/>
          </p:cNvSpPr>
          <p:nvPr>
            <p:ph type="ftr" sz="quarter" idx="3"/>
          </p:nvPr>
        </p:nvSpPr>
        <p:spPr>
          <a:xfrm>
            <a:off x="495307" y="6400885"/>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solidFill>
                  <a:prstClr val="black"/>
                </a:solidFill>
              </a:rPr>
              <a:t>© 2016 </a:t>
            </a:r>
            <a:r>
              <a:rPr lang="en-GB" dirty="0" smtClean="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sp>
        <p:nvSpPr>
          <p:cNvPr id="16" name="Title 1"/>
          <p:cNvSpPr>
            <a:spLocks noGrp="1"/>
          </p:cNvSpPr>
          <p:nvPr>
            <p:ph type="title"/>
          </p:nvPr>
        </p:nvSpPr>
        <p:spPr>
          <a:xfrm>
            <a:off x="495300" y="457200"/>
            <a:ext cx="8915400" cy="307777"/>
          </a:xfrm>
        </p:spPr>
        <p:txBody>
          <a:bodyPr/>
          <a:lstStyle>
            <a:lvl1pPr>
              <a:defRPr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0310237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9" name="Text Placeholder 12"/>
          <p:cNvSpPr>
            <a:spLocks noGrp="1"/>
          </p:cNvSpPr>
          <p:nvPr>
            <p:ph type="body" sz="quarter" idx="13"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sp>
        <p:nvSpPr>
          <p:cNvPr id="8" name="Content Placeholder 2"/>
          <p:cNvSpPr>
            <a:spLocks noGrp="1"/>
          </p:cNvSpPr>
          <p:nvPr>
            <p:ph idx="1"/>
          </p:nvPr>
        </p:nvSpPr>
        <p:spPr>
          <a:xfrm>
            <a:off x="495300" y="1524000"/>
            <a:ext cx="8915400" cy="4572000"/>
          </a:xfrm>
        </p:spPr>
        <p:txBody>
          <a:bodyPr/>
          <a:lstStyle>
            <a:lvl3pPr marL="233363" indent="-233363">
              <a:buFont typeface="+mj-lt"/>
              <a:buAutoNum type="arabicPeriod"/>
              <a:defRPr/>
            </a:lvl3pPr>
            <a:lvl5pPr>
              <a:defRPr baseline="0"/>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stretch>
            <a:fillRect/>
          </a:stretch>
        </p:blipFill>
        <p:spPr>
          <a:xfrm>
            <a:off x="7231622" y="6300301"/>
            <a:ext cx="1931428" cy="347429"/>
          </a:xfrm>
          <a:prstGeom prst="rect">
            <a:avLst/>
          </a:prstGeom>
        </p:spPr>
      </p:pic>
      <p:sp>
        <p:nvSpPr>
          <p:cNvPr id="12" name="Footer Placeholder 4 Copyright"/>
          <p:cNvSpPr>
            <a:spLocks noGrp="1"/>
          </p:cNvSpPr>
          <p:nvPr>
            <p:ph type="ftr" sz="quarter" idx="3"/>
          </p:nvPr>
        </p:nvSpPr>
        <p:spPr>
          <a:xfrm>
            <a:off x="495307" y="6400885"/>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solidFill>
                  <a:prstClr val="black"/>
                </a:solidFill>
              </a:rPr>
              <a:t>© 2016 </a:t>
            </a:r>
            <a:r>
              <a:rPr lang="en-GB" dirty="0" smtClean="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3853899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83E393-C0BF-4ED8-8545-7E4C90AFF831}" type="slidenum">
              <a:rPr lang="en-US" smtClean="0"/>
              <a:pPr/>
              <a:t>‹#›</a:t>
            </a:fld>
            <a:endParaRPr lang="en-US" dirty="0"/>
          </a:p>
        </p:txBody>
      </p:sp>
      <p:sp>
        <p:nvSpPr>
          <p:cNvPr id="13" name="Text Placeholder 12"/>
          <p:cNvSpPr>
            <a:spLocks noGrp="1"/>
          </p:cNvSpPr>
          <p:nvPr>
            <p:ph type="body" sz="quarter" idx="13" hasCustomPrompt="1"/>
          </p:nvPr>
        </p:nvSpPr>
        <p:spPr>
          <a:xfrm>
            <a:off x="495300" y="1872370"/>
            <a:ext cx="4870450" cy="337433"/>
          </a:xfrm>
        </p:spPr>
        <p:txBody>
          <a:bodyPr>
            <a:noAutofit/>
          </a:bodyPr>
          <a:lstStyle>
            <a:lvl1pPr>
              <a:defRPr sz="1800" b="0">
                <a:solidFill>
                  <a:schemeClr val="tx1"/>
                </a:solidFill>
              </a:defRPr>
            </a:lvl1pPr>
          </a:lstStyle>
          <a:p>
            <a:pPr lvl="0"/>
            <a:r>
              <a:rPr lang="en-US" dirty="0" smtClean="0"/>
              <a:t>Subheading here</a:t>
            </a:r>
            <a:endParaRPr lang="en-US" dirty="0"/>
          </a:p>
        </p:txBody>
      </p:sp>
      <p:sp>
        <p:nvSpPr>
          <p:cNvPr id="7" name="Freeform 12"/>
          <p:cNvSpPr>
            <a:spLocks/>
          </p:cNvSpPr>
          <p:nvPr userDrawn="1"/>
        </p:nvSpPr>
        <p:spPr bwMode="auto">
          <a:xfrm>
            <a:off x="5632318" y="455613"/>
            <a:ext cx="3124862"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Freeform 13"/>
          <p:cNvSpPr>
            <a:spLocks/>
          </p:cNvSpPr>
          <p:nvPr userDrawn="1"/>
        </p:nvSpPr>
        <p:spPr bwMode="auto">
          <a:xfrm>
            <a:off x="9025467" y="3179771"/>
            <a:ext cx="395552"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Freeform 14"/>
          <p:cNvSpPr>
            <a:spLocks/>
          </p:cNvSpPr>
          <p:nvPr userDrawn="1"/>
        </p:nvSpPr>
        <p:spPr bwMode="auto">
          <a:xfrm>
            <a:off x="7047706" y="2808377"/>
            <a:ext cx="591608"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15"/>
          <p:cNvSpPr>
            <a:spLocks/>
          </p:cNvSpPr>
          <p:nvPr userDrawn="1"/>
        </p:nvSpPr>
        <p:spPr bwMode="auto">
          <a:xfrm>
            <a:off x="3425830" y="3592513"/>
            <a:ext cx="3050910"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Title 1"/>
          <p:cNvSpPr>
            <a:spLocks noGrp="1"/>
          </p:cNvSpPr>
          <p:nvPr>
            <p:ph type="title"/>
          </p:nvPr>
        </p:nvSpPr>
        <p:spPr>
          <a:xfrm>
            <a:off x="495300" y="1524001"/>
            <a:ext cx="4870450" cy="381000"/>
          </a:xfrm>
        </p:spPr>
        <p:txBody>
          <a:bodyPr>
            <a:noAutofit/>
          </a:bodyPr>
          <a:lstStyle/>
          <a:p>
            <a:r>
              <a:rPr lang="en-US" smtClean="0"/>
              <a:t>Click to edit Master title style</a:t>
            </a:r>
            <a:endParaRPr lang="en-US" dirty="0"/>
          </a:p>
        </p:txBody>
      </p:sp>
      <p:cxnSp>
        <p:nvCxnSpPr>
          <p:cNvPr id="14" name="Straight Connector 13"/>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4 Copyright"/>
          <p:cNvSpPr>
            <a:spLocks noGrp="1"/>
          </p:cNvSpPr>
          <p:nvPr>
            <p:ph type="ftr" sz="quarter" idx="3"/>
          </p:nvPr>
        </p:nvSpPr>
        <p:spPr>
          <a:xfrm>
            <a:off x="495307" y="6400889"/>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t>© 2016 </a:t>
            </a:r>
            <a:r>
              <a:rPr lang="en-GB" dirty="0" smtClean="0"/>
              <a:t>Willis Towers Watson. All rights reserved. Proprietary and Confidential. For Willis Towers Watson and Willis Towers Watson client use only.</a:t>
            </a:r>
            <a:endParaRPr lang="en-US" dirty="0"/>
          </a:p>
        </p:txBody>
      </p:sp>
      <p:pic>
        <p:nvPicPr>
          <p:cNvPr id="15" name="Picture 14"/>
          <p:cNvPicPr>
            <a:picLocks noChangeAspect="1"/>
          </p:cNvPicPr>
          <p:nvPr userDrawn="1"/>
        </p:nvPicPr>
        <p:blipFill>
          <a:blip r:embed="rId2" cstate="print"/>
          <a:stretch>
            <a:fillRect/>
          </a:stretch>
        </p:blipFill>
        <p:spPr>
          <a:xfrm>
            <a:off x="7231622" y="6300305"/>
            <a:ext cx="1931428" cy="347429"/>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7" name="Content Placeholder 6"/>
          <p:cNvSpPr>
            <a:spLocks noGrp="1"/>
          </p:cNvSpPr>
          <p:nvPr>
            <p:ph sz="quarter" idx="13"/>
          </p:nvPr>
        </p:nvSpPr>
        <p:spPr>
          <a:xfrm>
            <a:off x="495300" y="1524000"/>
            <a:ext cx="5283200" cy="4572000"/>
          </a:xfrm>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6"/>
          </p:nvPr>
        </p:nvSpPr>
        <p:spPr>
          <a:xfrm>
            <a:off x="5943600" y="1219200"/>
            <a:ext cx="3467100" cy="4038600"/>
          </a:xfrm>
          <a:solidFill>
            <a:srgbClr val="D8D7DF"/>
          </a:solidFill>
        </p:spPr>
        <p:txBody>
          <a:bodyPr/>
          <a:lstStyle/>
          <a:p>
            <a:pPr lvl="0"/>
            <a:r>
              <a:rPr lang="en-US" smtClean="0"/>
              <a:t>Click to edit Master text styles</a:t>
            </a:r>
          </a:p>
        </p:txBody>
      </p:sp>
      <p:sp>
        <p:nvSpPr>
          <p:cNvPr id="14" name="Text Placeholder 13"/>
          <p:cNvSpPr>
            <a:spLocks noGrp="1"/>
          </p:cNvSpPr>
          <p:nvPr>
            <p:ph type="body" sz="quarter" idx="17"/>
          </p:nvPr>
        </p:nvSpPr>
        <p:spPr>
          <a:xfrm>
            <a:off x="6273800" y="1524000"/>
            <a:ext cx="2806700" cy="3429000"/>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200"/>
            </a:lvl2pPr>
          </a:lstStyle>
          <a:p>
            <a:pPr lvl="0"/>
            <a:r>
              <a:rPr lang="en-US" smtClean="0"/>
              <a:t>Click to edit Master text styles</a:t>
            </a:r>
          </a:p>
          <a:p>
            <a:pPr lvl="1"/>
            <a:r>
              <a:rPr lang="en-US" smtClean="0"/>
              <a:t>Second level</a:t>
            </a:r>
          </a:p>
        </p:txBody>
      </p:sp>
      <p:sp>
        <p:nvSpPr>
          <p:cNvPr id="11" name="Text Placeholder 12"/>
          <p:cNvSpPr>
            <a:spLocks noGrp="1"/>
          </p:cNvSpPr>
          <p:nvPr>
            <p:ph type="body" sz="quarter" idx="18"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9" name="Straight Connector 8"/>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7231622" y="6300301"/>
            <a:ext cx="1931428" cy="347429"/>
          </a:xfrm>
          <a:prstGeom prst="rect">
            <a:avLst/>
          </a:prstGeom>
        </p:spPr>
      </p:pic>
      <p:sp>
        <p:nvSpPr>
          <p:cNvPr id="13" name="Footer Placeholder 4 Copyright"/>
          <p:cNvSpPr>
            <a:spLocks noGrp="1"/>
          </p:cNvSpPr>
          <p:nvPr>
            <p:ph type="ftr" sz="quarter" idx="3"/>
          </p:nvPr>
        </p:nvSpPr>
        <p:spPr>
          <a:xfrm>
            <a:off x="495307" y="6400885"/>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solidFill>
                  <a:prstClr val="black"/>
                </a:solidFill>
              </a:rPr>
              <a:t>© 2016 </a:t>
            </a:r>
            <a:r>
              <a:rPr lang="en-GB" dirty="0" smtClean="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23681843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7" name="Content Placeholder 6"/>
          <p:cNvSpPr>
            <a:spLocks noGrp="1"/>
          </p:cNvSpPr>
          <p:nvPr>
            <p:ph sz="quarter" idx="13"/>
          </p:nvPr>
        </p:nvSpPr>
        <p:spPr>
          <a:xfrm>
            <a:off x="495300" y="1524000"/>
            <a:ext cx="4292600" cy="4572000"/>
          </a:xfrm>
        </p:spPr>
        <p:txBody>
          <a:bodyPr/>
          <a:lstStyle>
            <a:lvl5pPr>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4"/>
          </p:nvPr>
        </p:nvSpPr>
        <p:spPr>
          <a:xfrm>
            <a:off x="5035550" y="1524000"/>
            <a:ext cx="437515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2"/>
          <p:cNvSpPr>
            <a:spLocks noGrp="1"/>
          </p:cNvSpPr>
          <p:nvPr>
            <p:ph type="body" sz="quarter" idx="15"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8" name="Straight Connector 7"/>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7231622" y="6300301"/>
            <a:ext cx="1931428" cy="347429"/>
          </a:xfrm>
          <a:prstGeom prst="rect">
            <a:avLst/>
          </a:prstGeom>
        </p:spPr>
      </p:pic>
      <p:sp>
        <p:nvSpPr>
          <p:cNvPr id="12" name="Footer Placeholder 4 Copyright"/>
          <p:cNvSpPr>
            <a:spLocks noGrp="1"/>
          </p:cNvSpPr>
          <p:nvPr>
            <p:ph type="ftr" sz="quarter" idx="3"/>
          </p:nvPr>
        </p:nvSpPr>
        <p:spPr>
          <a:xfrm>
            <a:off x="495307" y="6400885"/>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solidFill>
                  <a:prstClr val="black"/>
                </a:solidFill>
              </a:rPr>
              <a:t>© 2016 </a:t>
            </a:r>
            <a:r>
              <a:rPr lang="en-GB" dirty="0" smtClean="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19966195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8" name="Text Placeholder 7"/>
          <p:cNvSpPr>
            <a:spLocks noGrp="1"/>
          </p:cNvSpPr>
          <p:nvPr>
            <p:ph type="body" sz="quarter" idx="16" hasCustomPrompt="1"/>
          </p:nvPr>
        </p:nvSpPr>
        <p:spPr>
          <a:xfrm>
            <a:off x="495300" y="1524000"/>
            <a:ext cx="8915400" cy="4572000"/>
          </a:xfrm>
        </p:spPr>
        <p:txBody>
          <a:bodyPr/>
          <a:lstStyle>
            <a:lvl1pPr>
              <a:lnSpc>
                <a:spcPts val="4400"/>
              </a:lnSpc>
              <a:spcBef>
                <a:spcPts val="0"/>
              </a:spcBef>
              <a:spcAft>
                <a:spcPts val="0"/>
              </a:spcAft>
              <a:defRPr sz="3900" b="0" i="0" baseline="0"/>
            </a:lvl1pPr>
          </a:lstStyle>
          <a:p>
            <a:pPr lvl="0"/>
            <a:r>
              <a:rPr lang="en-US" dirty="0" smtClean="0"/>
              <a:t>“Click to edit Master text styles</a:t>
            </a:r>
          </a:p>
        </p:txBody>
      </p:sp>
      <p:sp>
        <p:nvSpPr>
          <p:cNvPr id="9" name="Text Placeholder 12"/>
          <p:cNvSpPr>
            <a:spLocks noGrp="1"/>
          </p:cNvSpPr>
          <p:nvPr>
            <p:ph type="body" sz="quarter" idx="13"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7" name="Straight Connector 6"/>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7231622" y="6300301"/>
            <a:ext cx="1931428" cy="347429"/>
          </a:xfrm>
          <a:prstGeom prst="rect">
            <a:avLst/>
          </a:prstGeom>
        </p:spPr>
      </p:pic>
      <p:sp>
        <p:nvSpPr>
          <p:cNvPr id="11" name="Footer Placeholder 4 Copyright"/>
          <p:cNvSpPr>
            <a:spLocks noGrp="1"/>
          </p:cNvSpPr>
          <p:nvPr>
            <p:ph type="ftr" sz="quarter" idx="3"/>
          </p:nvPr>
        </p:nvSpPr>
        <p:spPr>
          <a:xfrm>
            <a:off x="495307" y="6400885"/>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solidFill>
                  <a:prstClr val="black"/>
                </a:solidFill>
              </a:rPr>
              <a:t>© 2016 </a:t>
            </a:r>
            <a:r>
              <a:rPr lang="en-GB" dirty="0" smtClean="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25056415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7" name="Text Placeholder 12"/>
          <p:cNvSpPr>
            <a:spLocks noGrp="1"/>
          </p:cNvSpPr>
          <p:nvPr>
            <p:ph type="body" sz="quarter" idx="13"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6" name="Straight Connector 5"/>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stretch>
            <a:fillRect/>
          </a:stretch>
        </p:blipFill>
        <p:spPr>
          <a:xfrm>
            <a:off x="7231622" y="6300301"/>
            <a:ext cx="1931428" cy="347429"/>
          </a:xfrm>
          <a:prstGeom prst="rect">
            <a:avLst/>
          </a:prstGeom>
        </p:spPr>
      </p:pic>
      <p:sp>
        <p:nvSpPr>
          <p:cNvPr id="9" name="Footer Placeholder 4 Copyright"/>
          <p:cNvSpPr>
            <a:spLocks noGrp="1"/>
          </p:cNvSpPr>
          <p:nvPr>
            <p:ph type="ftr" sz="quarter" idx="3"/>
          </p:nvPr>
        </p:nvSpPr>
        <p:spPr>
          <a:xfrm>
            <a:off x="495307" y="6400885"/>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solidFill>
                  <a:prstClr val="black"/>
                </a:solidFill>
              </a:rPr>
              <a:t>© 2016 </a:t>
            </a:r>
            <a:r>
              <a:rPr lang="en-GB" dirty="0" smtClean="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9254677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cxnSp>
        <p:nvCxnSpPr>
          <p:cNvPr id="5" name="Straight Connector 4"/>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stretch>
            <a:fillRect/>
          </a:stretch>
        </p:blipFill>
        <p:spPr>
          <a:xfrm>
            <a:off x="7231622" y="6300301"/>
            <a:ext cx="1931428" cy="347429"/>
          </a:xfrm>
          <a:prstGeom prst="rect">
            <a:avLst/>
          </a:prstGeom>
        </p:spPr>
      </p:pic>
      <p:sp>
        <p:nvSpPr>
          <p:cNvPr id="7" name="Footer Placeholder 4 Copyright"/>
          <p:cNvSpPr>
            <a:spLocks noGrp="1"/>
          </p:cNvSpPr>
          <p:nvPr>
            <p:ph type="ftr" sz="quarter" idx="3"/>
          </p:nvPr>
        </p:nvSpPr>
        <p:spPr>
          <a:xfrm>
            <a:off x="495307" y="6400885"/>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solidFill>
                  <a:prstClr val="black"/>
                </a:solidFill>
              </a:rPr>
              <a:t>© 2016 </a:t>
            </a:r>
            <a:r>
              <a:rPr lang="en-GB" dirty="0" smtClean="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42356560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r>
              <a:rPr lang="en-GB" smtClean="0">
                <a:solidFill>
                  <a:prstClr val="black"/>
                </a:solidFill>
              </a:rPr>
              <a:t>© [yyyy] Willis Towers Watson. All rights reserved. Proprietary and Confidential. For Willis Towers Watson and Willis Towers Watson client use only.</a:t>
            </a:r>
            <a:endParaRPr lang="en-US">
              <a:solidFill>
                <a:prstClr val="black"/>
              </a:solidFill>
            </a:endParaRPr>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a:solidFill>
                <a:prstClr val="black"/>
              </a:solidFill>
            </a:endParaRPr>
          </a:p>
        </p:txBody>
      </p:sp>
      <p:sp>
        <p:nvSpPr>
          <p:cNvPr id="8" name="Text Placeholder 12"/>
          <p:cNvSpPr>
            <a:spLocks noGrp="1"/>
          </p:cNvSpPr>
          <p:nvPr>
            <p:ph type="body" sz="quarter" idx="13"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sp>
        <p:nvSpPr>
          <p:cNvPr id="10" name="Content Placeholder 2"/>
          <p:cNvSpPr>
            <a:spLocks noGrp="1"/>
          </p:cNvSpPr>
          <p:nvPr>
            <p:ph idx="1"/>
          </p:nvPr>
        </p:nvSpPr>
        <p:spPr>
          <a:xfrm>
            <a:off x="495300" y="1524000"/>
            <a:ext cx="8915400" cy="4572000"/>
          </a:xfrm>
        </p:spPr>
        <p:txBody>
          <a:bodyPr/>
          <a:lstStyle>
            <a:lvl5pPr>
              <a:defRPr baseline="0"/>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7231622" y="6300301"/>
            <a:ext cx="1931428" cy="347429"/>
          </a:xfrm>
          <a:prstGeom prst="rect">
            <a:avLst/>
          </a:prstGeom>
        </p:spPr>
      </p:pic>
    </p:spTree>
    <p:extLst>
      <p:ext uri="{BB962C8B-B14F-4D97-AF65-F5344CB8AC3E}">
        <p14:creationId xmlns:p14="http://schemas.microsoft.com/office/powerpoint/2010/main" val="16396660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title group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247650" y="228600"/>
            <a:ext cx="6250686"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95300" y="457200"/>
            <a:ext cx="5695950" cy="612648"/>
          </a:xfrm>
        </p:spPr>
        <p:txBody>
          <a:bodyPr>
            <a:noAutofit/>
          </a:bodyPr>
          <a:lstStyle>
            <a:lvl1pPr>
              <a:lnSpc>
                <a:spcPts val="2300"/>
              </a:lnSpc>
              <a:defRPr baseline="0"/>
            </a:lvl1pPr>
          </a:lstStyle>
          <a:p>
            <a:r>
              <a:rPr lang="en-US" dirty="0" smtClean="0"/>
              <a:t>Click to edit title</a:t>
            </a:r>
            <a:br>
              <a:rPr lang="en-US" dirty="0" smtClean="0"/>
            </a:br>
            <a:r>
              <a:rPr lang="en-US" dirty="0" smtClean="0"/>
              <a:t>second line if needed </a:t>
            </a:r>
            <a:endParaRPr lang="en-US" dirty="0"/>
          </a:p>
        </p:txBody>
      </p:sp>
      <p:sp>
        <p:nvSpPr>
          <p:cNvPr id="22" name="Text Placeholder 21"/>
          <p:cNvSpPr>
            <a:spLocks noGrp="1"/>
          </p:cNvSpPr>
          <p:nvPr>
            <p:ph type="body" sz="quarter" idx="15" hasCustomPrompt="1"/>
          </p:nvPr>
        </p:nvSpPr>
        <p:spPr>
          <a:xfrm>
            <a:off x="495300" y="1097280"/>
            <a:ext cx="5695950" cy="502920"/>
          </a:xfrm>
        </p:spPr>
        <p:txBody>
          <a:bodyPr/>
          <a:lstStyle>
            <a:lvl1pPr>
              <a:lnSpc>
                <a:spcPts val="2000"/>
              </a:lnSpc>
              <a:spcAft>
                <a:spcPts val="0"/>
              </a:spcAft>
              <a:defRPr sz="1750" b="0" baseline="0"/>
            </a:lvl1pPr>
          </a:lstStyle>
          <a:p>
            <a:pPr lvl="0"/>
            <a:r>
              <a:rPr lang="en-US" dirty="0" smtClean="0"/>
              <a:t>Click to add subhead</a:t>
            </a:r>
          </a:p>
        </p:txBody>
      </p:sp>
      <p:sp>
        <p:nvSpPr>
          <p:cNvPr id="24" name="Text Placeholder 23"/>
          <p:cNvSpPr>
            <a:spLocks noGrp="1"/>
          </p:cNvSpPr>
          <p:nvPr>
            <p:ph type="body" sz="quarter" idx="16" hasCustomPrompt="1"/>
          </p:nvPr>
        </p:nvSpPr>
        <p:spPr>
          <a:xfrm>
            <a:off x="495300" y="2209718"/>
            <a:ext cx="2179320" cy="271081"/>
          </a:xfrm>
        </p:spPr>
        <p:txBody>
          <a:bodyPr/>
          <a:lstStyle>
            <a:lvl1pPr>
              <a:defRPr sz="1200" b="0" baseline="0"/>
            </a:lvl1pPr>
          </a:lstStyle>
          <a:p>
            <a:pPr lvl="0"/>
            <a:r>
              <a:rPr lang="en-US" dirty="0" smtClean="0"/>
              <a:t>Insert date</a:t>
            </a:r>
            <a:endParaRPr lang="en-US" dirty="0"/>
          </a:p>
        </p:txBody>
      </p:sp>
      <p:sp>
        <p:nvSpPr>
          <p:cNvPr id="26" name="Text Placeholder 25"/>
          <p:cNvSpPr>
            <a:spLocks noGrp="1"/>
          </p:cNvSpPr>
          <p:nvPr>
            <p:ph type="body" sz="quarter" idx="17" hasCustomPrompt="1"/>
          </p:nvPr>
        </p:nvSpPr>
        <p:spPr>
          <a:xfrm>
            <a:off x="495300" y="1654457"/>
            <a:ext cx="5695950" cy="527386"/>
          </a:xfrm>
        </p:spPr>
        <p:txBody>
          <a:bodyPr/>
          <a:lstStyle>
            <a:lvl1pPr>
              <a:lnSpc>
                <a:spcPts val="1800"/>
              </a:lnSpc>
              <a:spcAft>
                <a:spcPts val="0"/>
              </a:spcAft>
              <a:defRPr b="0"/>
            </a:lvl1pPr>
          </a:lstStyle>
          <a:p>
            <a:pPr lvl="0"/>
            <a:r>
              <a:rPr lang="en-US" dirty="0" smtClean="0"/>
              <a:t>Click to add text</a:t>
            </a:r>
          </a:p>
        </p:txBody>
      </p:sp>
      <p:sp>
        <p:nvSpPr>
          <p:cNvPr id="10" name="Rectangle 9"/>
          <p:cNvSpPr/>
          <p:nvPr userDrawn="1"/>
        </p:nvSpPr>
        <p:spPr>
          <a:xfrm>
            <a:off x="0" y="6280484"/>
            <a:ext cx="9906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Footer Placeholder 3 Copyright"/>
          <p:cNvSpPr>
            <a:spLocks noGrp="1"/>
          </p:cNvSpPr>
          <p:nvPr>
            <p:ph type="ftr" sz="quarter" idx="11"/>
          </p:nvPr>
        </p:nvSpPr>
        <p:spPr>
          <a:xfrm>
            <a:off x="495307" y="6400849"/>
            <a:ext cx="5717674" cy="92333"/>
          </a:xfrm>
        </p:spPr>
        <p:txBody>
          <a:bodyPr/>
          <a:lstStyle/>
          <a:p>
            <a:r>
              <a:rPr lang="en-GB" smtClean="0">
                <a:solidFill>
                  <a:prstClr val="black"/>
                </a:solidFill>
              </a:rPr>
              <a:t>© 2016 </a:t>
            </a:r>
            <a:r>
              <a:rPr lang="en-GB" dirty="0" smtClean="0">
                <a:solidFill>
                  <a:prstClr val="black"/>
                </a:solidFill>
              </a:rPr>
              <a:t>Willis Towers Watson. All rights reserved.</a:t>
            </a:r>
            <a:endParaRPr lang="en-US" dirty="0">
              <a:solidFill>
                <a:prstClr val="black"/>
              </a:solidFill>
            </a:endParaRPr>
          </a:p>
        </p:txBody>
      </p:sp>
      <p:pic>
        <p:nvPicPr>
          <p:cNvPr id="13" name="Picture 12"/>
          <p:cNvPicPr>
            <a:picLocks noChangeAspect="1"/>
          </p:cNvPicPr>
          <p:nvPr userDrawn="1"/>
        </p:nvPicPr>
        <p:blipFill>
          <a:blip r:embed="rId3" cstate="print"/>
          <a:stretch>
            <a:fillRect/>
          </a:stretch>
        </p:blipFill>
        <p:spPr>
          <a:xfrm>
            <a:off x="6367359" y="6195724"/>
            <a:ext cx="3274483" cy="584200"/>
          </a:xfrm>
          <a:prstGeom prst="rect">
            <a:avLst/>
          </a:prstGeom>
        </p:spPr>
      </p:pic>
    </p:spTree>
    <p:extLst>
      <p:ext uri="{BB962C8B-B14F-4D97-AF65-F5344CB8AC3E}">
        <p14:creationId xmlns:p14="http://schemas.microsoft.com/office/powerpoint/2010/main" val="1208077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with cobrand">
    <p:bg>
      <p:bgPr>
        <a:solidFill>
          <a:schemeClr val="bg1"/>
        </a:solidFill>
        <a:effectLst/>
      </p:bgPr>
    </p:bg>
    <p:spTree>
      <p:nvGrpSpPr>
        <p:cNvPr id="1" name=""/>
        <p:cNvGrpSpPr/>
        <p:nvPr/>
      </p:nvGrpSpPr>
      <p:grpSpPr>
        <a:xfrm>
          <a:off x="0" y="0"/>
          <a:ext cx="0" cy="0"/>
          <a:chOff x="0" y="0"/>
          <a:chExt cx="0" cy="0"/>
        </a:xfrm>
      </p:grpSpPr>
      <p:sp>
        <p:nvSpPr>
          <p:cNvPr id="37" name="Rectangle 36"/>
          <p:cNvSpPr/>
          <p:nvPr userDrawn="1"/>
        </p:nvSpPr>
        <p:spPr>
          <a:xfrm>
            <a:off x="0" y="6280484"/>
            <a:ext cx="9906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34" name="Picture 33"/>
          <p:cNvPicPr>
            <a:picLocks noChangeAspect="1"/>
          </p:cNvPicPr>
          <p:nvPr userDrawn="1"/>
        </p:nvPicPr>
        <p:blipFill>
          <a:blip r:embed="rId2" cstate="print"/>
          <a:stretch>
            <a:fillRect/>
          </a:stretch>
        </p:blipFill>
        <p:spPr>
          <a:xfrm>
            <a:off x="6367359" y="6195724"/>
            <a:ext cx="3274483" cy="584200"/>
          </a:xfrm>
          <a:prstGeom prst="rect">
            <a:avLst/>
          </a:prstGeom>
        </p:spPr>
      </p:pic>
      <p:sp>
        <p:nvSpPr>
          <p:cNvPr id="35" name="Footer Placeholder 3 Copyright"/>
          <p:cNvSpPr>
            <a:spLocks noGrp="1"/>
          </p:cNvSpPr>
          <p:nvPr>
            <p:ph type="ftr" sz="quarter" idx="11"/>
          </p:nvPr>
        </p:nvSpPr>
        <p:spPr>
          <a:xfrm>
            <a:off x="495300" y="6400849"/>
            <a:ext cx="2611110" cy="92333"/>
          </a:xfrm>
        </p:spPr>
        <p:txBody>
          <a:bodyPr/>
          <a:lstStyle/>
          <a:p>
            <a:r>
              <a:rPr lang="en-GB" smtClean="0">
                <a:solidFill>
                  <a:prstClr val="black"/>
                </a:solidFill>
              </a:rPr>
              <a:t>© 2016 </a:t>
            </a:r>
            <a:r>
              <a:rPr lang="en-GB" dirty="0" smtClean="0">
                <a:solidFill>
                  <a:prstClr val="black"/>
                </a:solidFill>
              </a:rPr>
              <a:t>Willis Towers Watson. All rights reserved. </a:t>
            </a:r>
            <a:endParaRPr lang="en-US" dirty="0">
              <a:solidFill>
                <a:prstClr val="black"/>
              </a:solidFill>
            </a:endParaRPr>
          </a:p>
        </p:txBody>
      </p:sp>
      <p:cxnSp>
        <p:nvCxnSpPr>
          <p:cNvPr id="10" name="Straight Connector 9"/>
          <p:cNvCxnSpPr/>
          <p:nvPr userDrawn="1"/>
        </p:nvCxnSpPr>
        <p:spPr>
          <a:xfrm>
            <a:off x="6380892" y="6299013"/>
            <a:ext cx="0" cy="411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3518457" y="6299013"/>
            <a:ext cx="2672556" cy="390196"/>
          </a:xfrm>
        </p:spPr>
        <p:txBody>
          <a:bodyPr anchor="ctr" anchorCtr="0"/>
          <a:lstStyle>
            <a:lvl1pPr algn="ctr">
              <a:defRPr/>
            </a:lvl1pPr>
          </a:lstStyle>
          <a:p>
            <a:r>
              <a:rPr lang="en-US" dirty="0" smtClean="0"/>
              <a:t>Click to insert cobrand logo</a:t>
            </a:r>
            <a:endParaRPr lang="en-US" dirty="0"/>
          </a:p>
        </p:txBody>
      </p:sp>
      <p:sp>
        <p:nvSpPr>
          <p:cNvPr id="12" name="Rectangle 11"/>
          <p:cNvSpPr/>
          <p:nvPr userDrawn="1"/>
        </p:nvSpPr>
        <p:spPr>
          <a:xfrm>
            <a:off x="247650" y="228600"/>
            <a:ext cx="6250686"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itle 1"/>
          <p:cNvSpPr>
            <a:spLocks noGrp="1"/>
          </p:cNvSpPr>
          <p:nvPr>
            <p:ph type="title" hasCustomPrompt="1"/>
          </p:nvPr>
        </p:nvSpPr>
        <p:spPr>
          <a:xfrm>
            <a:off x="495300" y="457200"/>
            <a:ext cx="5695950" cy="612648"/>
          </a:xfrm>
        </p:spPr>
        <p:txBody>
          <a:bodyPr>
            <a:noAutofit/>
          </a:bodyPr>
          <a:lstStyle>
            <a:lvl1pPr>
              <a:lnSpc>
                <a:spcPts val="2300"/>
              </a:lnSpc>
              <a:defRPr baseline="0"/>
            </a:lvl1pPr>
          </a:lstStyle>
          <a:p>
            <a:r>
              <a:rPr lang="en-US" dirty="0" smtClean="0"/>
              <a:t>Click to edit title</a:t>
            </a:r>
            <a:br>
              <a:rPr lang="en-US" dirty="0" smtClean="0"/>
            </a:br>
            <a:r>
              <a:rPr lang="en-US" dirty="0" smtClean="0"/>
              <a:t>second line if needed </a:t>
            </a:r>
            <a:endParaRPr lang="en-US" dirty="0"/>
          </a:p>
        </p:txBody>
      </p:sp>
      <p:sp>
        <p:nvSpPr>
          <p:cNvPr id="14" name="Text Placeholder 21"/>
          <p:cNvSpPr>
            <a:spLocks noGrp="1"/>
          </p:cNvSpPr>
          <p:nvPr>
            <p:ph type="body" sz="quarter" idx="15" hasCustomPrompt="1"/>
          </p:nvPr>
        </p:nvSpPr>
        <p:spPr>
          <a:xfrm>
            <a:off x="495300" y="1097280"/>
            <a:ext cx="5695950" cy="502920"/>
          </a:xfrm>
        </p:spPr>
        <p:txBody>
          <a:bodyPr/>
          <a:lstStyle>
            <a:lvl1pPr>
              <a:lnSpc>
                <a:spcPts val="2000"/>
              </a:lnSpc>
              <a:spcAft>
                <a:spcPts val="0"/>
              </a:spcAft>
              <a:defRPr sz="1750" b="0" baseline="0"/>
            </a:lvl1pPr>
          </a:lstStyle>
          <a:p>
            <a:pPr lvl="0"/>
            <a:r>
              <a:rPr lang="en-US" dirty="0" smtClean="0"/>
              <a:t>Click to add subhead</a:t>
            </a:r>
          </a:p>
        </p:txBody>
      </p:sp>
      <p:sp>
        <p:nvSpPr>
          <p:cNvPr id="15" name="Text Placeholder 23"/>
          <p:cNvSpPr>
            <a:spLocks noGrp="1"/>
          </p:cNvSpPr>
          <p:nvPr>
            <p:ph type="body" sz="quarter" idx="16" hasCustomPrompt="1"/>
          </p:nvPr>
        </p:nvSpPr>
        <p:spPr>
          <a:xfrm>
            <a:off x="495300" y="2209718"/>
            <a:ext cx="2179320" cy="271081"/>
          </a:xfrm>
        </p:spPr>
        <p:txBody>
          <a:bodyPr/>
          <a:lstStyle>
            <a:lvl1pPr>
              <a:defRPr sz="1200" b="0" baseline="0"/>
            </a:lvl1pPr>
          </a:lstStyle>
          <a:p>
            <a:pPr lvl="0"/>
            <a:r>
              <a:rPr lang="en-US" dirty="0" smtClean="0"/>
              <a:t>Insert date</a:t>
            </a:r>
            <a:endParaRPr lang="en-US" dirty="0"/>
          </a:p>
        </p:txBody>
      </p:sp>
      <p:sp>
        <p:nvSpPr>
          <p:cNvPr id="16" name="Text Placeholder 25"/>
          <p:cNvSpPr>
            <a:spLocks noGrp="1"/>
          </p:cNvSpPr>
          <p:nvPr>
            <p:ph type="body" sz="quarter" idx="17" hasCustomPrompt="1"/>
          </p:nvPr>
        </p:nvSpPr>
        <p:spPr>
          <a:xfrm>
            <a:off x="495300" y="1654457"/>
            <a:ext cx="5695950" cy="527386"/>
          </a:xfrm>
        </p:spPr>
        <p:txBody>
          <a:bodyPr/>
          <a:lstStyle>
            <a:lvl1pPr>
              <a:lnSpc>
                <a:spcPts val="1800"/>
              </a:lnSpc>
              <a:spcAft>
                <a:spcPts val="0"/>
              </a:spcAft>
              <a:defRPr b="0"/>
            </a:lvl1pPr>
          </a:lstStyle>
          <a:p>
            <a:pPr lvl="0"/>
            <a:r>
              <a:rPr lang="en-US" dirty="0" smtClean="0"/>
              <a:t>Click to add text</a:t>
            </a:r>
          </a:p>
        </p:txBody>
      </p:sp>
    </p:spTree>
    <p:extLst>
      <p:ext uri="{BB962C8B-B14F-4D97-AF65-F5344CB8AC3E}">
        <p14:creationId xmlns:p14="http://schemas.microsoft.com/office/powerpoint/2010/main" val="161533613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7099300" cy="307777"/>
          </a:xfrm>
        </p:spPr>
        <p:txBody>
          <a:bodyPr>
            <a:noAutofit/>
          </a:bodyPr>
          <a:lstStyle/>
          <a:p>
            <a:r>
              <a:rPr lang="en-US" smtClean="0"/>
              <a:t>Click to edit Master title style</a:t>
            </a:r>
            <a:endParaRPr lang="en-US" dirty="0"/>
          </a:p>
        </p:txBody>
      </p:sp>
      <p:sp>
        <p:nvSpPr>
          <p:cNvPr id="3" name="Date Placeholder 2"/>
          <p:cNvSpPr>
            <a:spLocks noGrp="1"/>
          </p:cNvSpPr>
          <p:nvPr>
            <p:ph type="dt" sz="half" idx="10"/>
          </p:nvPr>
        </p:nvSpPr>
        <p:spPr>
          <a:xfrm>
            <a:off x="7759700" y="457200"/>
            <a:ext cx="1651000" cy="184666"/>
          </a:xfrm>
          <a:prstGeom prst="rect">
            <a:avLst/>
          </a:prstGeom>
        </p:spPr>
        <p:txBody>
          <a:bodyPr lIns="0" tIns="0" rIns="0" bIns="0">
            <a:noAutofit/>
          </a:bodyPr>
          <a:lstStyle>
            <a:lvl1pPr algn="r">
              <a:defRPr sz="1200"/>
            </a:lvl1pPr>
          </a:lstStyle>
          <a:p>
            <a:endParaRPr lang="en-US" dirty="0">
              <a:solidFill>
                <a:prstClr val="black"/>
              </a:solidFill>
            </a:endParaRPr>
          </a:p>
        </p:txBody>
      </p:sp>
      <p:sp>
        <p:nvSpPr>
          <p:cNvPr id="7" name="Text Placeholder 2"/>
          <p:cNvSpPr>
            <a:spLocks noGrp="1"/>
          </p:cNvSpPr>
          <p:nvPr>
            <p:ph idx="1" hasCustomPrompt="1"/>
          </p:nvPr>
        </p:nvSpPr>
        <p:spPr>
          <a:xfrm>
            <a:off x="495300" y="804674"/>
            <a:ext cx="7099300" cy="276999"/>
          </a:xfrm>
          <a:prstGeom prst="rect">
            <a:avLst/>
          </a:prstGeom>
        </p:spPr>
        <p:txBody>
          <a:bodyPr vert="horz" wrap="square" lIns="0" tIns="0" rIns="0" bIns="0" rtlCol="0">
            <a:noAutofit/>
          </a:bodyPr>
          <a:lstStyle>
            <a:lvl1pPr>
              <a:defRPr sz="1750" b="0"/>
            </a:lvl1pPr>
          </a:lstStyle>
          <a:p>
            <a:pPr lvl="0"/>
            <a:r>
              <a:rPr lang="en-US" dirty="0" smtClean="0"/>
              <a:t>Click to edit Master text styles</a:t>
            </a:r>
            <a:endParaRPr lang="en-US" dirty="0"/>
          </a:p>
        </p:txBody>
      </p:sp>
      <p:pic>
        <p:nvPicPr>
          <p:cNvPr id="8" name="Picture 7"/>
          <p:cNvPicPr>
            <a:picLocks noChangeAspect="1"/>
          </p:cNvPicPr>
          <p:nvPr userDrawn="1"/>
        </p:nvPicPr>
        <p:blipFill>
          <a:blip r:embed="rId2" cstate="print"/>
          <a:stretch>
            <a:fillRect/>
          </a:stretch>
        </p:blipFill>
        <p:spPr>
          <a:xfrm>
            <a:off x="6367359" y="6195724"/>
            <a:ext cx="3274483" cy="584200"/>
          </a:xfrm>
          <a:prstGeom prst="rect">
            <a:avLst/>
          </a:prstGeom>
        </p:spPr>
      </p:pic>
      <p:sp>
        <p:nvSpPr>
          <p:cNvPr id="10" name="Freeform 5"/>
          <p:cNvSpPr>
            <a:spLocks/>
          </p:cNvSpPr>
          <p:nvPr userDrawn="1"/>
        </p:nvSpPr>
        <p:spPr bwMode="auto">
          <a:xfrm>
            <a:off x="495305" y="2933700"/>
            <a:ext cx="3946922" cy="1449388"/>
          </a:xfrm>
          <a:custGeom>
            <a:avLst/>
            <a:gdLst>
              <a:gd name="T0" fmla="*/ 0 w 3820"/>
              <a:gd name="T1" fmla="*/ 1517 h 1517"/>
              <a:gd name="T2" fmla="*/ 0 w 3820"/>
              <a:gd name="T3" fmla="*/ 1517 h 1517"/>
              <a:gd name="T4" fmla="*/ 3820 w 3820"/>
              <a:gd name="T5" fmla="*/ 1517 h 1517"/>
              <a:gd name="T6" fmla="*/ 3820 w 3820"/>
              <a:gd name="T7" fmla="*/ 0 h 1517"/>
              <a:gd name="T8" fmla="*/ 0 w 3820"/>
              <a:gd name="T9" fmla="*/ 0 h 1517"/>
              <a:gd name="T10" fmla="*/ 0 w 3820"/>
              <a:gd name="T11" fmla="*/ 1517 h 1517"/>
            </a:gdLst>
            <a:ahLst/>
            <a:cxnLst>
              <a:cxn ang="0">
                <a:pos x="T0" y="T1"/>
              </a:cxn>
              <a:cxn ang="0">
                <a:pos x="T2" y="T3"/>
              </a:cxn>
              <a:cxn ang="0">
                <a:pos x="T4" y="T5"/>
              </a:cxn>
              <a:cxn ang="0">
                <a:pos x="T6" y="T7"/>
              </a:cxn>
              <a:cxn ang="0">
                <a:pos x="T8" y="T9"/>
              </a:cxn>
              <a:cxn ang="0">
                <a:pos x="T10" y="T11"/>
              </a:cxn>
            </a:cxnLst>
            <a:rect l="0" t="0" r="r" b="b"/>
            <a:pathLst>
              <a:path w="3820" h="1517">
                <a:moveTo>
                  <a:pt x="0" y="1517"/>
                </a:moveTo>
                <a:lnTo>
                  <a:pt x="0" y="1517"/>
                </a:lnTo>
                <a:lnTo>
                  <a:pt x="3820" y="1517"/>
                </a:lnTo>
                <a:lnTo>
                  <a:pt x="382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Freeform 6"/>
          <p:cNvSpPr>
            <a:spLocks/>
          </p:cNvSpPr>
          <p:nvPr userDrawn="1"/>
        </p:nvSpPr>
        <p:spPr bwMode="auto">
          <a:xfrm>
            <a:off x="9049545" y="2933700"/>
            <a:ext cx="373195" cy="1449388"/>
          </a:xfrm>
          <a:custGeom>
            <a:avLst/>
            <a:gdLst>
              <a:gd name="T0" fmla="*/ 0 w 360"/>
              <a:gd name="T1" fmla="*/ 1517 h 1517"/>
              <a:gd name="T2" fmla="*/ 0 w 360"/>
              <a:gd name="T3" fmla="*/ 1517 h 1517"/>
              <a:gd name="T4" fmla="*/ 360 w 360"/>
              <a:gd name="T5" fmla="*/ 1517 h 1517"/>
              <a:gd name="T6" fmla="*/ 360 w 360"/>
              <a:gd name="T7" fmla="*/ 0 h 1517"/>
              <a:gd name="T8" fmla="*/ 0 w 360"/>
              <a:gd name="T9" fmla="*/ 0 h 1517"/>
              <a:gd name="T10" fmla="*/ 0 w 360"/>
              <a:gd name="T11" fmla="*/ 1517 h 1517"/>
            </a:gdLst>
            <a:ahLst/>
            <a:cxnLst>
              <a:cxn ang="0">
                <a:pos x="T0" y="T1"/>
              </a:cxn>
              <a:cxn ang="0">
                <a:pos x="T2" y="T3"/>
              </a:cxn>
              <a:cxn ang="0">
                <a:pos x="T4" y="T5"/>
              </a:cxn>
              <a:cxn ang="0">
                <a:pos x="T6" y="T7"/>
              </a:cxn>
              <a:cxn ang="0">
                <a:pos x="T8" y="T9"/>
              </a:cxn>
              <a:cxn ang="0">
                <a:pos x="T10" y="T11"/>
              </a:cxn>
            </a:cxnLst>
            <a:rect l="0" t="0" r="r" b="b"/>
            <a:pathLst>
              <a:path w="360" h="1517">
                <a:moveTo>
                  <a:pt x="0" y="1517"/>
                </a:moveTo>
                <a:lnTo>
                  <a:pt x="0" y="1517"/>
                </a:lnTo>
                <a:lnTo>
                  <a:pt x="360" y="1517"/>
                </a:lnTo>
                <a:lnTo>
                  <a:pt x="36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Freeform 7"/>
          <p:cNvSpPr>
            <a:spLocks/>
          </p:cNvSpPr>
          <p:nvPr userDrawn="1"/>
        </p:nvSpPr>
        <p:spPr bwMode="auto">
          <a:xfrm>
            <a:off x="5255683" y="2933749"/>
            <a:ext cx="2897850" cy="733425"/>
          </a:xfrm>
          <a:custGeom>
            <a:avLst/>
            <a:gdLst>
              <a:gd name="T0" fmla="*/ 0 w 2804"/>
              <a:gd name="T1" fmla="*/ 768 h 768"/>
              <a:gd name="T2" fmla="*/ 0 w 2804"/>
              <a:gd name="T3" fmla="*/ 768 h 768"/>
              <a:gd name="T4" fmla="*/ 2804 w 2804"/>
              <a:gd name="T5" fmla="*/ 768 h 768"/>
              <a:gd name="T6" fmla="*/ 2804 w 2804"/>
              <a:gd name="T7" fmla="*/ 0 h 768"/>
              <a:gd name="T8" fmla="*/ 0 w 2804"/>
              <a:gd name="T9" fmla="*/ 0 h 768"/>
              <a:gd name="T10" fmla="*/ 0 w 2804"/>
              <a:gd name="T11" fmla="*/ 768 h 768"/>
            </a:gdLst>
            <a:ahLst/>
            <a:cxnLst>
              <a:cxn ang="0">
                <a:pos x="T0" y="T1"/>
              </a:cxn>
              <a:cxn ang="0">
                <a:pos x="T2" y="T3"/>
              </a:cxn>
              <a:cxn ang="0">
                <a:pos x="T4" y="T5"/>
              </a:cxn>
              <a:cxn ang="0">
                <a:pos x="T6" y="T7"/>
              </a:cxn>
              <a:cxn ang="0">
                <a:pos x="T8" y="T9"/>
              </a:cxn>
              <a:cxn ang="0">
                <a:pos x="T10" y="T11"/>
              </a:cxn>
            </a:cxnLst>
            <a:rect l="0" t="0" r="r" b="b"/>
            <a:pathLst>
              <a:path w="2804" h="768">
                <a:moveTo>
                  <a:pt x="0" y="768"/>
                </a:moveTo>
                <a:lnTo>
                  <a:pt x="0" y="768"/>
                </a:lnTo>
                <a:lnTo>
                  <a:pt x="2804" y="768"/>
                </a:lnTo>
                <a:lnTo>
                  <a:pt x="2804" y="0"/>
                </a:lnTo>
                <a:lnTo>
                  <a:pt x="0" y="0"/>
                </a:lnTo>
                <a:lnTo>
                  <a:pt x="0" y="76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8"/>
          <p:cNvSpPr>
            <a:spLocks/>
          </p:cNvSpPr>
          <p:nvPr userDrawn="1"/>
        </p:nvSpPr>
        <p:spPr bwMode="auto">
          <a:xfrm>
            <a:off x="5831814" y="1519238"/>
            <a:ext cx="1150541" cy="731838"/>
          </a:xfrm>
          <a:custGeom>
            <a:avLst/>
            <a:gdLst>
              <a:gd name="T0" fmla="*/ 0 w 1114"/>
              <a:gd name="T1" fmla="*/ 767 h 767"/>
              <a:gd name="T2" fmla="*/ 0 w 1114"/>
              <a:gd name="T3" fmla="*/ 767 h 767"/>
              <a:gd name="T4" fmla="*/ 1114 w 1114"/>
              <a:gd name="T5" fmla="*/ 767 h 767"/>
              <a:gd name="T6" fmla="*/ 1114 w 1114"/>
              <a:gd name="T7" fmla="*/ 0 h 767"/>
              <a:gd name="T8" fmla="*/ 0 w 1114"/>
              <a:gd name="T9" fmla="*/ 0 h 767"/>
              <a:gd name="T10" fmla="*/ 0 w 1114"/>
              <a:gd name="T11" fmla="*/ 767 h 767"/>
            </a:gdLst>
            <a:ahLst/>
            <a:cxnLst>
              <a:cxn ang="0">
                <a:pos x="T0" y="T1"/>
              </a:cxn>
              <a:cxn ang="0">
                <a:pos x="T2" y="T3"/>
              </a:cxn>
              <a:cxn ang="0">
                <a:pos x="T4" y="T5"/>
              </a:cxn>
              <a:cxn ang="0">
                <a:pos x="T6" y="T7"/>
              </a:cxn>
              <a:cxn ang="0">
                <a:pos x="T8" y="T9"/>
              </a:cxn>
              <a:cxn ang="0">
                <a:pos x="T10" y="T11"/>
              </a:cxn>
            </a:cxnLst>
            <a:rect l="0" t="0" r="r" b="b"/>
            <a:pathLst>
              <a:path w="1114" h="767">
                <a:moveTo>
                  <a:pt x="0" y="767"/>
                </a:moveTo>
                <a:lnTo>
                  <a:pt x="0" y="767"/>
                </a:lnTo>
                <a:lnTo>
                  <a:pt x="1114" y="767"/>
                </a:lnTo>
                <a:lnTo>
                  <a:pt x="1114" y="0"/>
                </a:lnTo>
                <a:lnTo>
                  <a:pt x="0" y="0"/>
                </a:lnTo>
                <a:lnTo>
                  <a:pt x="0" y="7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4" name="Freeform 9"/>
          <p:cNvSpPr>
            <a:spLocks/>
          </p:cNvSpPr>
          <p:nvPr userDrawn="1"/>
        </p:nvSpPr>
        <p:spPr bwMode="auto">
          <a:xfrm>
            <a:off x="5831841" y="5464175"/>
            <a:ext cx="3114543" cy="349250"/>
          </a:xfrm>
          <a:custGeom>
            <a:avLst/>
            <a:gdLst>
              <a:gd name="T0" fmla="*/ 0 w 3015"/>
              <a:gd name="T1" fmla="*/ 365 h 365"/>
              <a:gd name="T2" fmla="*/ 0 w 3015"/>
              <a:gd name="T3" fmla="*/ 365 h 365"/>
              <a:gd name="T4" fmla="*/ 3015 w 3015"/>
              <a:gd name="T5" fmla="*/ 365 h 365"/>
              <a:gd name="T6" fmla="*/ 3015 w 3015"/>
              <a:gd name="T7" fmla="*/ 0 h 365"/>
              <a:gd name="T8" fmla="*/ 0 w 3015"/>
              <a:gd name="T9" fmla="*/ 0 h 365"/>
              <a:gd name="T10" fmla="*/ 0 w 3015"/>
              <a:gd name="T11" fmla="*/ 365 h 365"/>
            </a:gdLst>
            <a:ahLst/>
            <a:cxnLst>
              <a:cxn ang="0">
                <a:pos x="T0" y="T1"/>
              </a:cxn>
              <a:cxn ang="0">
                <a:pos x="T2" y="T3"/>
              </a:cxn>
              <a:cxn ang="0">
                <a:pos x="T4" y="T5"/>
              </a:cxn>
              <a:cxn ang="0">
                <a:pos x="T6" y="T7"/>
              </a:cxn>
              <a:cxn ang="0">
                <a:pos x="T8" y="T9"/>
              </a:cxn>
              <a:cxn ang="0">
                <a:pos x="T10" y="T11"/>
              </a:cxn>
            </a:cxnLst>
            <a:rect l="0" t="0" r="r" b="b"/>
            <a:pathLst>
              <a:path w="3015" h="365">
                <a:moveTo>
                  <a:pt x="0" y="365"/>
                </a:moveTo>
                <a:lnTo>
                  <a:pt x="0" y="365"/>
                </a:lnTo>
                <a:lnTo>
                  <a:pt x="3015" y="365"/>
                </a:lnTo>
                <a:lnTo>
                  <a:pt x="3015"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5" name="Freeform 10"/>
          <p:cNvSpPr>
            <a:spLocks/>
          </p:cNvSpPr>
          <p:nvPr userDrawn="1"/>
        </p:nvSpPr>
        <p:spPr bwMode="auto">
          <a:xfrm>
            <a:off x="495300" y="5464175"/>
            <a:ext cx="882254" cy="349250"/>
          </a:xfrm>
          <a:custGeom>
            <a:avLst/>
            <a:gdLst>
              <a:gd name="T0" fmla="*/ 0 w 854"/>
              <a:gd name="T1" fmla="*/ 365 h 365"/>
              <a:gd name="T2" fmla="*/ 0 w 854"/>
              <a:gd name="T3" fmla="*/ 365 h 365"/>
              <a:gd name="T4" fmla="*/ 854 w 854"/>
              <a:gd name="T5" fmla="*/ 365 h 365"/>
              <a:gd name="T6" fmla="*/ 854 w 854"/>
              <a:gd name="T7" fmla="*/ 0 h 365"/>
              <a:gd name="T8" fmla="*/ 0 w 854"/>
              <a:gd name="T9" fmla="*/ 0 h 365"/>
              <a:gd name="T10" fmla="*/ 0 w 854"/>
              <a:gd name="T11" fmla="*/ 365 h 365"/>
            </a:gdLst>
            <a:ahLst/>
            <a:cxnLst>
              <a:cxn ang="0">
                <a:pos x="T0" y="T1"/>
              </a:cxn>
              <a:cxn ang="0">
                <a:pos x="T2" y="T3"/>
              </a:cxn>
              <a:cxn ang="0">
                <a:pos x="T4" y="T5"/>
              </a:cxn>
              <a:cxn ang="0">
                <a:pos x="T6" y="T7"/>
              </a:cxn>
              <a:cxn ang="0">
                <a:pos x="T8" y="T9"/>
              </a:cxn>
              <a:cxn ang="0">
                <a:pos x="T10" y="T11"/>
              </a:cxn>
            </a:cxnLst>
            <a:rect l="0" t="0" r="r" b="b"/>
            <a:pathLst>
              <a:path w="854" h="365">
                <a:moveTo>
                  <a:pt x="0" y="365"/>
                </a:moveTo>
                <a:lnTo>
                  <a:pt x="0" y="365"/>
                </a:lnTo>
                <a:lnTo>
                  <a:pt x="854" y="365"/>
                </a:lnTo>
                <a:lnTo>
                  <a:pt x="854"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6" name="Freeform 11"/>
          <p:cNvSpPr>
            <a:spLocks/>
          </p:cNvSpPr>
          <p:nvPr userDrawn="1"/>
        </p:nvSpPr>
        <p:spPr bwMode="auto">
          <a:xfrm>
            <a:off x="2062033" y="1519287"/>
            <a:ext cx="1745589" cy="347663"/>
          </a:xfrm>
          <a:custGeom>
            <a:avLst/>
            <a:gdLst>
              <a:gd name="T0" fmla="*/ 0 w 1690"/>
              <a:gd name="T1" fmla="*/ 364 h 364"/>
              <a:gd name="T2" fmla="*/ 0 w 1690"/>
              <a:gd name="T3" fmla="*/ 364 h 364"/>
              <a:gd name="T4" fmla="*/ 1690 w 1690"/>
              <a:gd name="T5" fmla="*/ 364 h 364"/>
              <a:gd name="T6" fmla="*/ 1690 w 1690"/>
              <a:gd name="T7" fmla="*/ 0 h 364"/>
              <a:gd name="T8" fmla="*/ 0 w 1690"/>
              <a:gd name="T9" fmla="*/ 0 h 364"/>
              <a:gd name="T10" fmla="*/ 0 w 1690"/>
              <a:gd name="T11" fmla="*/ 364 h 364"/>
            </a:gdLst>
            <a:ahLst/>
            <a:cxnLst>
              <a:cxn ang="0">
                <a:pos x="T0" y="T1"/>
              </a:cxn>
              <a:cxn ang="0">
                <a:pos x="T2" y="T3"/>
              </a:cxn>
              <a:cxn ang="0">
                <a:pos x="T4" y="T5"/>
              </a:cxn>
              <a:cxn ang="0">
                <a:pos x="T6" y="T7"/>
              </a:cxn>
              <a:cxn ang="0">
                <a:pos x="T8" y="T9"/>
              </a:cxn>
              <a:cxn ang="0">
                <a:pos x="T10" y="T11"/>
              </a:cxn>
            </a:cxnLst>
            <a:rect l="0" t="0" r="r" b="b"/>
            <a:pathLst>
              <a:path w="1690" h="364">
                <a:moveTo>
                  <a:pt x="0" y="364"/>
                </a:moveTo>
                <a:lnTo>
                  <a:pt x="0" y="364"/>
                </a:lnTo>
                <a:lnTo>
                  <a:pt x="1690" y="364"/>
                </a:lnTo>
                <a:lnTo>
                  <a:pt x="1690" y="0"/>
                </a:lnTo>
                <a:lnTo>
                  <a:pt x="0" y="0"/>
                </a:lnTo>
                <a:lnTo>
                  <a:pt x="0" y="36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7" name="Freeform 12"/>
          <p:cNvSpPr>
            <a:spLocks/>
          </p:cNvSpPr>
          <p:nvPr userDrawn="1"/>
        </p:nvSpPr>
        <p:spPr bwMode="auto">
          <a:xfrm>
            <a:off x="495310" y="1519240"/>
            <a:ext cx="355997" cy="608013"/>
          </a:xfrm>
          <a:custGeom>
            <a:avLst/>
            <a:gdLst>
              <a:gd name="T0" fmla="*/ 0 w 345"/>
              <a:gd name="T1" fmla="*/ 637 h 637"/>
              <a:gd name="T2" fmla="*/ 0 w 345"/>
              <a:gd name="T3" fmla="*/ 637 h 637"/>
              <a:gd name="T4" fmla="*/ 345 w 345"/>
              <a:gd name="T5" fmla="*/ 637 h 637"/>
              <a:gd name="T6" fmla="*/ 345 w 345"/>
              <a:gd name="T7" fmla="*/ 0 h 637"/>
              <a:gd name="T8" fmla="*/ 0 w 345"/>
              <a:gd name="T9" fmla="*/ 0 h 637"/>
              <a:gd name="T10" fmla="*/ 0 w 345"/>
              <a:gd name="T11" fmla="*/ 637 h 637"/>
            </a:gdLst>
            <a:ahLst/>
            <a:cxnLst>
              <a:cxn ang="0">
                <a:pos x="T0" y="T1"/>
              </a:cxn>
              <a:cxn ang="0">
                <a:pos x="T2" y="T3"/>
              </a:cxn>
              <a:cxn ang="0">
                <a:pos x="T4" y="T5"/>
              </a:cxn>
              <a:cxn ang="0">
                <a:pos x="T6" y="T7"/>
              </a:cxn>
              <a:cxn ang="0">
                <a:pos x="T8" y="T9"/>
              </a:cxn>
              <a:cxn ang="0">
                <a:pos x="T10" y="T11"/>
              </a:cxn>
            </a:cxnLst>
            <a:rect l="0" t="0" r="r" b="b"/>
            <a:pathLst>
              <a:path w="345" h="637">
                <a:moveTo>
                  <a:pt x="0" y="637"/>
                </a:moveTo>
                <a:lnTo>
                  <a:pt x="0" y="637"/>
                </a:lnTo>
                <a:lnTo>
                  <a:pt x="345" y="637"/>
                </a:lnTo>
                <a:lnTo>
                  <a:pt x="345" y="0"/>
                </a:lnTo>
                <a:lnTo>
                  <a:pt x="0" y="0"/>
                </a:lnTo>
                <a:lnTo>
                  <a:pt x="0" y="6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8" name="Footer Placeholder 3 Copyright"/>
          <p:cNvSpPr>
            <a:spLocks noGrp="1"/>
          </p:cNvSpPr>
          <p:nvPr>
            <p:ph type="ftr" sz="quarter" idx="11"/>
          </p:nvPr>
        </p:nvSpPr>
        <p:spPr>
          <a:xfrm>
            <a:off x="495307" y="6400849"/>
            <a:ext cx="5717674" cy="92333"/>
          </a:xfrm>
        </p:spPr>
        <p:txBody>
          <a:bodyPr/>
          <a:lstStyle/>
          <a:p>
            <a:r>
              <a:rPr lang="en-GB" smtClean="0">
                <a:solidFill>
                  <a:prstClr val="black"/>
                </a:solidFill>
              </a:rPr>
              <a:t>© 2016 </a:t>
            </a:r>
            <a:r>
              <a:rPr lang="en-GB" dirty="0" smtClean="0">
                <a:solidFill>
                  <a:prstClr val="black"/>
                </a:solidFill>
              </a:rPr>
              <a:t>Willis Towers Watson. All rights reserved.</a:t>
            </a:r>
            <a:endParaRPr lang="en-US" dirty="0">
              <a:solidFill>
                <a:prstClr val="black"/>
              </a:solidFill>
            </a:endParaRPr>
          </a:p>
        </p:txBody>
      </p:sp>
    </p:spTree>
    <p:extLst>
      <p:ext uri="{BB962C8B-B14F-4D97-AF65-F5344CB8AC3E}">
        <p14:creationId xmlns:p14="http://schemas.microsoft.com/office/powerpoint/2010/main" val="3536073995"/>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obrand Title White">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7099300" cy="307777"/>
          </a:xfrm>
        </p:spPr>
        <p:txBody>
          <a:bodyPr>
            <a:noAutofit/>
          </a:bodyPr>
          <a:lstStyle/>
          <a:p>
            <a:r>
              <a:rPr lang="en-US" smtClean="0"/>
              <a:t>Click to edit Master title style</a:t>
            </a:r>
            <a:endParaRPr lang="en-US" dirty="0"/>
          </a:p>
        </p:txBody>
      </p:sp>
      <p:sp>
        <p:nvSpPr>
          <p:cNvPr id="3" name="Date Placeholder 2"/>
          <p:cNvSpPr>
            <a:spLocks noGrp="1"/>
          </p:cNvSpPr>
          <p:nvPr>
            <p:ph type="dt" sz="half" idx="10"/>
          </p:nvPr>
        </p:nvSpPr>
        <p:spPr>
          <a:xfrm>
            <a:off x="7759700" y="457200"/>
            <a:ext cx="1651000" cy="184666"/>
          </a:xfrm>
          <a:prstGeom prst="rect">
            <a:avLst/>
          </a:prstGeom>
        </p:spPr>
        <p:txBody>
          <a:bodyPr lIns="0" tIns="0" rIns="0" bIns="0">
            <a:noAutofit/>
          </a:bodyPr>
          <a:lstStyle>
            <a:lvl1pPr algn="r">
              <a:defRPr sz="1200"/>
            </a:lvl1pPr>
          </a:lstStyle>
          <a:p>
            <a:endParaRPr lang="en-US" dirty="0">
              <a:solidFill>
                <a:prstClr val="black"/>
              </a:solidFill>
            </a:endParaRPr>
          </a:p>
        </p:txBody>
      </p:sp>
      <p:sp>
        <p:nvSpPr>
          <p:cNvPr id="4" name="Footer Placeholder 3 Copyright"/>
          <p:cNvSpPr>
            <a:spLocks noGrp="1"/>
          </p:cNvSpPr>
          <p:nvPr>
            <p:ph type="ftr" sz="quarter" idx="11"/>
          </p:nvPr>
        </p:nvSpPr>
        <p:spPr>
          <a:xfrm>
            <a:off x="495300" y="6400849"/>
            <a:ext cx="2611110" cy="92333"/>
          </a:xfrm>
        </p:spPr>
        <p:txBody>
          <a:bodyPr/>
          <a:lstStyle/>
          <a:p>
            <a:r>
              <a:rPr lang="en-GB" smtClean="0">
                <a:solidFill>
                  <a:prstClr val="black"/>
                </a:solidFill>
              </a:rPr>
              <a:t>© 2016 </a:t>
            </a:r>
            <a:r>
              <a:rPr lang="en-GB" dirty="0" smtClean="0">
                <a:solidFill>
                  <a:prstClr val="black"/>
                </a:solidFill>
              </a:rPr>
              <a:t>Willis Towers Watson. All rights reserved. </a:t>
            </a:r>
            <a:endParaRPr lang="en-US" dirty="0">
              <a:solidFill>
                <a:prstClr val="black"/>
              </a:solidFill>
            </a:endParaRPr>
          </a:p>
        </p:txBody>
      </p:sp>
      <p:sp>
        <p:nvSpPr>
          <p:cNvPr id="7" name="Text Placeholder 2"/>
          <p:cNvSpPr>
            <a:spLocks noGrp="1"/>
          </p:cNvSpPr>
          <p:nvPr>
            <p:ph idx="1" hasCustomPrompt="1"/>
          </p:nvPr>
        </p:nvSpPr>
        <p:spPr>
          <a:xfrm>
            <a:off x="495300" y="804674"/>
            <a:ext cx="7099300" cy="276999"/>
          </a:xfrm>
          <a:prstGeom prst="rect">
            <a:avLst/>
          </a:prstGeom>
        </p:spPr>
        <p:txBody>
          <a:bodyPr vert="horz" wrap="square" lIns="0" tIns="0" rIns="0" bIns="0" rtlCol="0">
            <a:noAutofit/>
          </a:bodyPr>
          <a:lstStyle>
            <a:lvl1pPr>
              <a:defRPr sz="1750" b="0"/>
            </a:lvl1pPr>
          </a:lstStyle>
          <a:p>
            <a:pPr lvl="0"/>
            <a:r>
              <a:rPr lang="en-US" dirty="0" smtClean="0"/>
              <a:t>Click to edit Master text styles</a:t>
            </a:r>
            <a:endParaRPr lang="en-US" dirty="0"/>
          </a:p>
        </p:txBody>
      </p:sp>
      <p:pic>
        <p:nvPicPr>
          <p:cNvPr id="8" name="Picture 7"/>
          <p:cNvPicPr>
            <a:picLocks noChangeAspect="1"/>
          </p:cNvPicPr>
          <p:nvPr userDrawn="1"/>
        </p:nvPicPr>
        <p:blipFill>
          <a:blip r:embed="rId2" cstate="print"/>
          <a:stretch>
            <a:fillRect/>
          </a:stretch>
        </p:blipFill>
        <p:spPr>
          <a:xfrm>
            <a:off x="6367359" y="6195724"/>
            <a:ext cx="3274483" cy="584200"/>
          </a:xfrm>
          <a:prstGeom prst="rect">
            <a:avLst/>
          </a:prstGeom>
        </p:spPr>
      </p:pic>
      <p:sp>
        <p:nvSpPr>
          <p:cNvPr id="10" name="Freeform 5"/>
          <p:cNvSpPr>
            <a:spLocks/>
          </p:cNvSpPr>
          <p:nvPr userDrawn="1"/>
        </p:nvSpPr>
        <p:spPr bwMode="auto">
          <a:xfrm>
            <a:off x="495305" y="2933700"/>
            <a:ext cx="3946922" cy="1449388"/>
          </a:xfrm>
          <a:custGeom>
            <a:avLst/>
            <a:gdLst>
              <a:gd name="T0" fmla="*/ 0 w 3820"/>
              <a:gd name="T1" fmla="*/ 1517 h 1517"/>
              <a:gd name="T2" fmla="*/ 0 w 3820"/>
              <a:gd name="T3" fmla="*/ 1517 h 1517"/>
              <a:gd name="T4" fmla="*/ 3820 w 3820"/>
              <a:gd name="T5" fmla="*/ 1517 h 1517"/>
              <a:gd name="T6" fmla="*/ 3820 w 3820"/>
              <a:gd name="T7" fmla="*/ 0 h 1517"/>
              <a:gd name="T8" fmla="*/ 0 w 3820"/>
              <a:gd name="T9" fmla="*/ 0 h 1517"/>
              <a:gd name="T10" fmla="*/ 0 w 3820"/>
              <a:gd name="T11" fmla="*/ 1517 h 1517"/>
            </a:gdLst>
            <a:ahLst/>
            <a:cxnLst>
              <a:cxn ang="0">
                <a:pos x="T0" y="T1"/>
              </a:cxn>
              <a:cxn ang="0">
                <a:pos x="T2" y="T3"/>
              </a:cxn>
              <a:cxn ang="0">
                <a:pos x="T4" y="T5"/>
              </a:cxn>
              <a:cxn ang="0">
                <a:pos x="T6" y="T7"/>
              </a:cxn>
              <a:cxn ang="0">
                <a:pos x="T8" y="T9"/>
              </a:cxn>
              <a:cxn ang="0">
                <a:pos x="T10" y="T11"/>
              </a:cxn>
            </a:cxnLst>
            <a:rect l="0" t="0" r="r" b="b"/>
            <a:pathLst>
              <a:path w="3820" h="1517">
                <a:moveTo>
                  <a:pt x="0" y="1517"/>
                </a:moveTo>
                <a:lnTo>
                  <a:pt x="0" y="1517"/>
                </a:lnTo>
                <a:lnTo>
                  <a:pt x="3820" y="1517"/>
                </a:lnTo>
                <a:lnTo>
                  <a:pt x="382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Freeform 6"/>
          <p:cNvSpPr>
            <a:spLocks/>
          </p:cNvSpPr>
          <p:nvPr userDrawn="1"/>
        </p:nvSpPr>
        <p:spPr bwMode="auto">
          <a:xfrm>
            <a:off x="9049545" y="2933700"/>
            <a:ext cx="373195" cy="1449388"/>
          </a:xfrm>
          <a:custGeom>
            <a:avLst/>
            <a:gdLst>
              <a:gd name="T0" fmla="*/ 0 w 360"/>
              <a:gd name="T1" fmla="*/ 1517 h 1517"/>
              <a:gd name="T2" fmla="*/ 0 w 360"/>
              <a:gd name="T3" fmla="*/ 1517 h 1517"/>
              <a:gd name="T4" fmla="*/ 360 w 360"/>
              <a:gd name="T5" fmla="*/ 1517 h 1517"/>
              <a:gd name="T6" fmla="*/ 360 w 360"/>
              <a:gd name="T7" fmla="*/ 0 h 1517"/>
              <a:gd name="T8" fmla="*/ 0 w 360"/>
              <a:gd name="T9" fmla="*/ 0 h 1517"/>
              <a:gd name="T10" fmla="*/ 0 w 360"/>
              <a:gd name="T11" fmla="*/ 1517 h 1517"/>
            </a:gdLst>
            <a:ahLst/>
            <a:cxnLst>
              <a:cxn ang="0">
                <a:pos x="T0" y="T1"/>
              </a:cxn>
              <a:cxn ang="0">
                <a:pos x="T2" y="T3"/>
              </a:cxn>
              <a:cxn ang="0">
                <a:pos x="T4" y="T5"/>
              </a:cxn>
              <a:cxn ang="0">
                <a:pos x="T6" y="T7"/>
              </a:cxn>
              <a:cxn ang="0">
                <a:pos x="T8" y="T9"/>
              </a:cxn>
              <a:cxn ang="0">
                <a:pos x="T10" y="T11"/>
              </a:cxn>
            </a:cxnLst>
            <a:rect l="0" t="0" r="r" b="b"/>
            <a:pathLst>
              <a:path w="360" h="1517">
                <a:moveTo>
                  <a:pt x="0" y="1517"/>
                </a:moveTo>
                <a:lnTo>
                  <a:pt x="0" y="1517"/>
                </a:lnTo>
                <a:lnTo>
                  <a:pt x="360" y="1517"/>
                </a:lnTo>
                <a:lnTo>
                  <a:pt x="36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Freeform 7"/>
          <p:cNvSpPr>
            <a:spLocks/>
          </p:cNvSpPr>
          <p:nvPr userDrawn="1"/>
        </p:nvSpPr>
        <p:spPr bwMode="auto">
          <a:xfrm>
            <a:off x="5255683" y="2933749"/>
            <a:ext cx="2897850" cy="733425"/>
          </a:xfrm>
          <a:custGeom>
            <a:avLst/>
            <a:gdLst>
              <a:gd name="T0" fmla="*/ 0 w 2804"/>
              <a:gd name="T1" fmla="*/ 768 h 768"/>
              <a:gd name="T2" fmla="*/ 0 w 2804"/>
              <a:gd name="T3" fmla="*/ 768 h 768"/>
              <a:gd name="T4" fmla="*/ 2804 w 2804"/>
              <a:gd name="T5" fmla="*/ 768 h 768"/>
              <a:gd name="T6" fmla="*/ 2804 w 2804"/>
              <a:gd name="T7" fmla="*/ 0 h 768"/>
              <a:gd name="T8" fmla="*/ 0 w 2804"/>
              <a:gd name="T9" fmla="*/ 0 h 768"/>
              <a:gd name="T10" fmla="*/ 0 w 2804"/>
              <a:gd name="T11" fmla="*/ 768 h 768"/>
            </a:gdLst>
            <a:ahLst/>
            <a:cxnLst>
              <a:cxn ang="0">
                <a:pos x="T0" y="T1"/>
              </a:cxn>
              <a:cxn ang="0">
                <a:pos x="T2" y="T3"/>
              </a:cxn>
              <a:cxn ang="0">
                <a:pos x="T4" y="T5"/>
              </a:cxn>
              <a:cxn ang="0">
                <a:pos x="T6" y="T7"/>
              </a:cxn>
              <a:cxn ang="0">
                <a:pos x="T8" y="T9"/>
              </a:cxn>
              <a:cxn ang="0">
                <a:pos x="T10" y="T11"/>
              </a:cxn>
            </a:cxnLst>
            <a:rect l="0" t="0" r="r" b="b"/>
            <a:pathLst>
              <a:path w="2804" h="768">
                <a:moveTo>
                  <a:pt x="0" y="768"/>
                </a:moveTo>
                <a:lnTo>
                  <a:pt x="0" y="768"/>
                </a:lnTo>
                <a:lnTo>
                  <a:pt x="2804" y="768"/>
                </a:lnTo>
                <a:lnTo>
                  <a:pt x="2804" y="0"/>
                </a:lnTo>
                <a:lnTo>
                  <a:pt x="0" y="0"/>
                </a:lnTo>
                <a:lnTo>
                  <a:pt x="0" y="76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8"/>
          <p:cNvSpPr>
            <a:spLocks/>
          </p:cNvSpPr>
          <p:nvPr userDrawn="1"/>
        </p:nvSpPr>
        <p:spPr bwMode="auto">
          <a:xfrm>
            <a:off x="5831814" y="1519238"/>
            <a:ext cx="1150541" cy="731838"/>
          </a:xfrm>
          <a:custGeom>
            <a:avLst/>
            <a:gdLst>
              <a:gd name="T0" fmla="*/ 0 w 1114"/>
              <a:gd name="T1" fmla="*/ 767 h 767"/>
              <a:gd name="T2" fmla="*/ 0 w 1114"/>
              <a:gd name="T3" fmla="*/ 767 h 767"/>
              <a:gd name="T4" fmla="*/ 1114 w 1114"/>
              <a:gd name="T5" fmla="*/ 767 h 767"/>
              <a:gd name="T6" fmla="*/ 1114 w 1114"/>
              <a:gd name="T7" fmla="*/ 0 h 767"/>
              <a:gd name="T8" fmla="*/ 0 w 1114"/>
              <a:gd name="T9" fmla="*/ 0 h 767"/>
              <a:gd name="T10" fmla="*/ 0 w 1114"/>
              <a:gd name="T11" fmla="*/ 767 h 767"/>
            </a:gdLst>
            <a:ahLst/>
            <a:cxnLst>
              <a:cxn ang="0">
                <a:pos x="T0" y="T1"/>
              </a:cxn>
              <a:cxn ang="0">
                <a:pos x="T2" y="T3"/>
              </a:cxn>
              <a:cxn ang="0">
                <a:pos x="T4" y="T5"/>
              </a:cxn>
              <a:cxn ang="0">
                <a:pos x="T6" y="T7"/>
              </a:cxn>
              <a:cxn ang="0">
                <a:pos x="T8" y="T9"/>
              </a:cxn>
              <a:cxn ang="0">
                <a:pos x="T10" y="T11"/>
              </a:cxn>
            </a:cxnLst>
            <a:rect l="0" t="0" r="r" b="b"/>
            <a:pathLst>
              <a:path w="1114" h="767">
                <a:moveTo>
                  <a:pt x="0" y="767"/>
                </a:moveTo>
                <a:lnTo>
                  <a:pt x="0" y="767"/>
                </a:lnTo>
                <a:lnTo>
                  <a:pt x="1114" y="767"/>
                </a:lnTo>
                <a:lnTo>
                  <a:pt x="1114" y="0"/>
                </a:lnTo>
                <a:lnTo>
                  <a:pt x="0" y="0"/>
                </a:lnTo>
                <a:lnTo>
                  <a:pt x="0" y="7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4" name="Freeform 9"/>
          <p:cNvSpPr>
            <a:spLocks/>
          </p:cNvSpPr>
          <p:nvPr userDrawn="1"/>
        </p:nvSpPr>
        <p:spPr bwMode="auto">
          <a:xfrm>
            <a:off x="5831841" y="5464175"/>
            <a:ext cx="3114543" cy="349250"/>
          </a:xfrm>
          <a:custGeom>
            <a:avLst/>
            <a:gdLst>
              <a:gd name="T0" fmla="*/ 0 w 3015"/>
              <a:gd name="T1" fmla="*/ 365 h 365"/>
              <a:gd name="T2" fmla="*/ 0 w 3015"/>
              <a:gd name="T3" fmla="*/ 365 h 365"/>
              <a:gd name="T4" fmla="*/ 3015 w 3015"/>
              <a:gd name="T5" fmla="*/ 365 h 365"/>
              <a:gd name="T6" fmla="*/ 3015 w 3015"/>
              <a:gd name="T7" fmla="*/ 0 h 365"/>
              <a:gd name="T8" fmla="*/ 0 w 3015"/>
              <a:gd name="T9" fmla="*/ 0 h 365"/>
              <a:gd name="T10" fmla="*/ 0 w 3015"/>
              <a:gd name="T11" fmla="*/ 365 h 365"/>
            </a:gdLst>
            <a:ahLst/>
            <a:cxnLst>
              <a:cxn ang="0">
                <a:pos x="T0" y="T1"/>
              </a:cxn>
              <a:cxn ang="0">
                <a:pos x="T2" y="T3"/>
              </a:cxn>
              <a:cxn ang="0">
                <a:pos x="T4" y="T5"/>
              </a:cxn>
              <a:cxn ang="0">
                <a:pos x="T6" y="T7"/>
              </a:cxn>
              <a:cxn ang="0">
                <a:pos x="T8" y="T9"/>
              </a:cxn>
              <a:cxn ang="0">
                <a:pos x="T10" y="T11"/>
              </a:cxn>
            </a:cxnLst>
            <a:rect l="0" t="0" r="r" b="b"/>
            <a:pathLst>
              <a:path w="3015" h="365">
                <a:moveTo>
                  <a:pt x="0" y="365"/>
                </a:moveTo>
                <a:lnTo>
                  <a:pt x="0" y="365"/>
                </a:lnTo>
                <a:lnTo>
                  <a:pt x="3015" y="365"/>
                </a:lnTo>
                <a:lnTo>
                  <a:pt x="3015"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5" name="Freeform 10"/>
          <p:cNvSpPr>
            <a:spLocks/>
          </p:cNvSpPr>
          <p:nvPr userDrawn="1"/>
        </p:nvSpPr>
        <p:spPr bwMode="auto">
          <a:xfrm>
            <a:off x="495300" y="5464175"/>
            <a:ext cx="882254" cy="349250"/>
          </a:xfrm>
          <a:custGeom>
            <a:avLst/>
            <a:gdLst>
              <a:gd name="T0" fmla="*/ 0 w 854"/>
              <a:gd name="T1" fmla="*/ 365 h 365"/>
              <a:gd name="T2" fmla="*/ 0 w 854"/>
              <a:gd name="T3" fmla="*/ 365 h 365"/>
              <a:gd name="T4" fmla="*/ 854 w 854"/>
              <a:gd name="T5" fmla="*/ 365 h 365"/>
              <a:gd name="T6" fmla="*/ 854 w 854"/>
              <a:gd name="T7" fmla="*/ 0 h 365"/>
              <a:gd name="T8" fmla="*/ 0 w 854"/>
              <a:gd name="T9" fmla="*/ 0 h 365"/>
              <a:gd name="T10" fmla="*/ 0 w 854"/>
              <a:gd name="T11" fmla="*/ 365 h 365"/>
            </a:gdLst>
            <a:ahLst/>
            <a:cxnLst>
              <a:cxn ang="0">
                <a:pos x="T0" y="T1"/>
              </a:cxn>
              <a:cxn ang="0">
                <a:pos x="T2" y="T3"/>
              </a:cxn>
              <a:cxn ang="0">
                <a:pos x="T4" y="T5"/>
              </a:cxn>
              <a:cxn ang="0">
                <a:pos x="T6" y="T7"/>
              </a:cxn>
              <a:cxn ang="0">
                <a:pos x="T8" y="T9"/>
              </a:cxn>
              <a:cxn ang="0">
                <a:pos x="T10" y="T11"/>
              </a:cxn>
            </a:cxnLst>
            <a:rect l="0" t="0" r="r" b="b"/>
            <a:pathLst>
              <a:path w="854" h="365">
                <a:moveTo>
                  <a:pt x="0" y="365"/>
                </a:moveTo>
                <a:lnTo>
                  <a:pt x="0" y="365"/>
                </a:lnTo>
                <a:lnTo>
                  <a:pt x="854" y="365"/>
                </a:lnTo>
                <a:lnTo>
                  <a:pt x="854"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6" name="Freeform 11"/>
          <p:cNvSpPr>
            <a:spLocks/>
          </p:cNvSpPr>
          <p:nvPr userDrawn="1"/>
        </p:nvSpPr>
        <p:spPr bwMode="auto">
          <a:xfrm>
            <a:off x="2062033" y="1519287"/>
            <a:ext cx="1745589" cy="347663"/>
          </a:xfrm>
          <a:custGeom>
            <a:avLst/>
            <a:gdLst>
              <a:gd name="T0" fmla="*/ 0 w 1690"/>
              <a:gd name="T1" fmla="*/ 364 h 364"/>
              <a:gd name="T2" fmla="*/ 0 w 1690"/>
              <a:gd name="T3" fmla="*/ 364 h 364"/>
              <a:gd name="T4" fmla="*/ 1690 w 1690"/>
              <a:gd name="T5" fmla="*/ 364 h 364"/>
              <a:gd name="T6" fmla="*/ 1690 w 1690"/>
              <a:gd name="T7" fmla="*/ 0 h 364"/>
              <a:gd name="T8" fmla="*/ 0 w 1690"/>
              <a:gd name="T9" fmla="*/ 0 h 364"/>
              <a:gd name="T10" fmla="*/ 0 w 1690"/>
              <a:gd name="T11" fmla="*/ 364 h 364"/>
            </a:gdLst>
            <a:ahLst/>
            <a:cxnLst>
              <a:cxn ang="0">
                <a:pos x="T0" y="T1"/>
              </a:cxn>
              <a:cxn ang="0">
                <a:pos x="T2" y="T3"/>
              </a:cxn>
              <a:cxn ang="0">
                <a:pos x="T4" y="T5"/>
              </a:cxn>
              <a:cxn ang="0">
                <a:pos x="T6" y="T7"/>
              </a:cxn>
              <a:cxn ang="0">
                <a:pos x="T8" y="T9"/>
              </a:cxn>
              <a:cxn ang="0">
                <a:pos x="T10" y="T11"/>
              </a:cxn>
            </a:cxnLst>
            <a:rect l="0" t="0" r="r" b="b"/>
            <a:pathLst>
              <a:path w="1690" h="364">
                <a:moveTo>
                  <a:pt x="0" y="364"/>
                </a:moveTo>
                <a:lnTo>
                  <a:pt x="0" y="364"/>
                </a:lnTo>
                <a:lnTo>
                  <a:pt x="1690" y="364"/>
                </a:lnTo>
                <a:lnTo>
                  <a:pt x="1690" y="0"/>
                </a:lnTo>
                <a:lnTo>
                  <a:pt x="0" y="0"/>
                </a:lnTo>
                <a:lnTo>
                  <a:pt x="0" y="36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7" name="Freeform 12"/>
          <p:cNvSpPr>
            <a:spLocks/>
          </p:cNvSpPr>
          <p:nvPr userDrawn="1"/>
        </p:nvSpPr>
        <p:spPr bwMode="auto">
          <a:xfrm>
            <a:off x="495310" y="1519240"/>
            <a:ext cx="355997" cy="608013"/>
          </a:xfrm>
          <a:custGeom>
            <a:avLst/>
            <a:gdLst>
              <a:gd name="T0" fmla="*/ 0 w 345"/>
              <a:gd name="T1" fmla="*/ 637 h 637"/>
              <a:gd name="T2" fmla="*/ 0 w 345"/>
              <a:gd name="T3" fmla="*/ 637 h 637"/>
              <a:gd name="T4" fmla="*/ 345 w 345"/>
              <a:gd name="T5" fmla="*/ 637 h 637"/>
              <a:gd name="T6" fmla="*/ 345 w 345"/>
              <a:gd name="T7" fmla="*/ 0 h 637"/>
              <a:gd name="T8" fmla="*/ 0 w 345"/>
              <a:gd name="T9" fmla="*/ 0 h 637"/>
              <a:gd name="T10" fmla="*/ 0 w 345"/>
              <a:gd name="T11" fmla="*/ 637 h 637"/>
            </a:gdLst>
            <a:ahLst/>
            <a:cxnLst>
              <a:cxn ang="0">
                <a:pos x="T0" y="T1"/>
              </a:cxn>
              <a:cxn ang="0">
                <a:pos x="T2" y="T3"/>
              </a:cxn>
              <a:cxn ang="0">
                <a:pos x="T4" y="T5"/>
              </a:cxn>
              <a:cxn ang="0">
                <a:pos x="T6" y="T7"/>
              </a:cxn>
              <a:cxn ang="0">
                <a:pos x="T8" y="T9"/>
              </a:cxn>
              <a:cxn ang="0">
                <a:pos x="T10" y="T11"/>
              </a:cxn>
            </a:cxnLst>
            <a:rect l="0" t="0" r="r" b="b"/>
            <a:pathLst>
              <a:path w="345" h="637">
                <a:moveTo>
                  <a:pt x="0" y="637"/>
                </a:moveTo>
                <a:lnTo>
                  <a:pt x="0" y="637"/>
                </a:lnTo>
                <a:lnTo>
                  <a:pt x="345" y="637"/>
                </a:lnTo>
                <a:lnTo>
                  <a:pt x="345" y="0"/>
                </a:lnTo>
                <a:lnTo>
                  <a:pt x="0" y="0"/>
                </a:lnTo>
                <a:lnTo>
                  <a:pt x="0" y="6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cxnSp>
        <p:nvCxnSpPr>
          <p:cNvPr id="19" name="Straight Connector 18"/>
          <p:cNvCxnSpPr/>
          <p:nvPr userDrawn="1"/>
        </p:nvCxnSpPr>
        <p:spPr>
          <a:xfrm>
            <a:off x="6380892" y="6252568"/>
            <a:ext cx="0" cy="4777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p:cNvSpPr>
            <a:spLocks noGrp="1"/>
          </p:cNvSpPr>
          <p:nvPr>
            <p:ph type="pic" sz="quarter" idx="13" hasCustomPrompt="1"/>
          </p:nvPr>
        </p:nvSpPr>
        <p:spPr>
          <a:xfrm>
            <a:off x="3518457" y="6252519"/>
            <a:ext cx="2672556" cy="436690"/>
          </a:xfrm>
        </p:spPr>
        <p:txBody>
          <a:bodyPr anchor="ctr" anchorCtr="0"/>
          <a:lstStyle>
            <a:lvl1pPr algn="ctr">
              <a:defRPr/>
            </a:lvl1pPr>
          </a:lstStyle>
          <a:p>
            <a:r>
              <a:rPr lang="en-US" dirty="0" smtClean="0"/>
              <a:t>Click to insert cobrand logo</a:t>
            </a:r>
            <a:endParaRPr lang="en-US" dirty="0"/>
          </a:p>
        </p:txBody>
      </p:sp>
    </p:spTree>
    <p:extLst>
      <p:ext uri="{BB962C8B-B14F-4D97-AF65-F5344CB8AC3E}">
        <p14:creationId xmlns:p14="http://schemas.microsoft.com/office/powerpoint/2010/main" val="5471873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457200"/>
            <a:ext cx="4870450" cy="304800"/>
          </a:xfrm>
        </p:spPr>
        <p:txBody>
          <a:bodyPr/>
          <a:lstStyle>
            <a:lvl1pPr>
              <a:defRPr/>
            </a:lvl1pPr>
          </a:lstStyle>
          <a:p>
            <a:r>
              <a:rPr lang="en-US" dirty="0" smtClean="0"/>
              <a:t>Thank You</a:t>
            </a:r>
            <a:endParaRPr lang="en-US" dirty="0"/>
          </a:p>
        </p:txBody>
      </p:sp>
      <p:sp>
        <p:nvSpPr>
          <p:cNvPr id="6" name="Slide Number Placeholder 5"/>
          <p:cNvSpPr>
            <a:spLocks noGrp="1"/>
          </p:cNvSpPr>
          <p:nvPr>
            <p:ph type="sldNum" sz="quarter" idx="12"/>
          </p:nvPr>
        </p:nvSpPr>
        <p:spPr/>
        <p:txBody>
          <a:bodyPr/>
          <a:lstStyle/>
          <a:p>
            <a:fld id="{2083E393-C0BF-4ED8-8545-7E4C90AFF831}" type="slidenum">
              <a:rPr lang="en-US" smtClean="0"/>
              <a:pPr/>
              <a:t>‹#›</a:t>
            </a:fld>
            <a:endParaRPr lang="en-US" dirty="0"/>
          </a:p>
        </p:txBody>
      </p:sp>
      <p:sp>
        <p:nvSpPr>
          <p:cNvPr id="7" name="Freeform 12"/>
          <p:cNvSpPr>
            <a:spLocks/>
          </p:cNvSpPr>
          <p:nvPr userDrawn="1"/>
        </p:nvSpPr>
        <p:spPr bwMode="auto">
          <a:xfrm>
            <a:off x="5632318" y="455613"/>
            <a:ext cx="3124862"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Freeform 13"/>
          <p:cNvSpPr>
            <a:spLocks/>
          </p:cNvSpPr>
          <p:nvPr userDrawn="1"/>
        </p:nvSpPr>
        <p:spPr bwMode="auto">
          <a:xfrm>
            <a:off x="9025467" y="3179771"/>
            <a:ext cx="395552"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14"/>
          <p:cNvSpPr>
            <a:spLocks/>
          </p:cNvSpPr>
          <p:nvPr userDrawn="1"/>
        </p:nvSpPr>
        <p:spPr bwMode="auto">
          <a:xfrm>
            <a:off x="7047706" y="2808377"/>
            <a:ext cx="591608"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15"/>
          <p:cNvSpPr>
            <a:spLocks/>
          </p:cNvSpPr>
          <p:nvPr userDrawn="1"/>
        </p:nvSpPr>
        <p:spPr bwMode="auto">
          <a:xfrm>
            <a:off x="3425830" y="3592513"/>
            <a:ext cx="3050910"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cxnSp>
        <p:nvCxnSpPr>
          <p:cNvPr id="12" name="Straight Connector 11"/>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Copyright"/>
          <p:cNvSpPr>
            <a:spLocks noGrp="1"/>
          </p:cNvSpPr>
          <p:nvPr>
            <p:ph type="ftr" sz="quarter" idx="3"/>
          </p:nvPr>
        </p:nvSpPr>
        <p:spPr>
          <a:xfrm>
            <a:off x="495307" y="6400889"/>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t>© 2016 </a:t>
            </a:r>
            <a:r>
              <a:rPr lang="en-GB" dirty="0" smtClean="0"/>
              <a:t>Willis Towers Watson. All rights reserved. Proprietary and Confidential. For Willis Towers Watson and Willis Towers Watson client use only.</a:t>
            </a:r>
            <a:endParaRPr lang="en-US" dirty="0"/>
          </a:p>
        </p:txBody>
      </p:sp>
      <p:pic>
        <p:nvPicPr>
          <p:cNvPr id="14" name="Picture 13"/>
          <p:cNvPicPr>
            <a:picLocks noChangeAspect="1"/>
          </p:cNvPicPr>
          <p:nvPr userDrawn="1"/>
        </p:nvPicPr>
        <p:blipFill>
          <a:blip r:embed="rId2" cstate="print"/>
          <a:stretch>
            <a:fillRect/>
          </a:stretch>
        </p:blipFill>
        <p:spPr>
          <a:xfrm>
            <a:off x="7231622" y="6300305"/>
            <a:ext cx="1931428" cy="347429"/>
          </a:xfrm>
          <a:prstGeom prst="rect">
            <a:avLst/>
          </a:prstGeom>
        </p:spPr>
      </p:pic>
    </p:spTree>
  </p:cSld>
  <p:clrMapOvr>
    <a:masterClrMapping/>
  </p:clrMapOvr>
  <p:extLst mod="1">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vider Blue">
    <p:bg>
      <p:bgPr>
        <a:solidFill>
          <a:srgbClr val="C8D7DF"/>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13" name="Text Placeholder 12"/>
          <p:cNvSpPr>
            <a:spLocks noGrp="1"/>
          </p:cNvSpPr>
          <p:nvPr>
            <p:ph type="body" sz="quarter" idx="13" hasCustomPrompt="1"/>
          </p:nvPr>
        </p:nvSpPr>
        <p:spPr>
          <a:xfrm>
            <a:off x="495300" y="1872370"/>
            <a:ext cx="4870450" cy="337433"/>
          </a:xfrm>
        </p:spPr>
        <p:txBody>
          <a:bodyPr>
            <a:noAutofit/>
          </a:bodyPr>
          <a:lstStyle>
            <a:lvl1pPr>
              <a:defRPr sz="1800" b="0">
                <a:solidFill>
                  <a:schemeClr val="tx1"/>
                </a:solidFill>
              </a:defRPr>
            </a:lvl1pPr>
          </a:lstStyle>
          <a:p>
            <a:pPr lvl="0"/>
            <a:r>
              <a:rPr lang="en-US" dirty="0" smtClean="0"/>
              <a:t>Subheading here</a:t>
            </a:r>
            <a:endParaRPr lang="en-US" dirty="0"/>
          </a:p>
        </p:txBody>
      </p:sp>
      <p:pic>
        <p:nvPicPr>
          <p:cNvPr id="11" name="Picture 10"/>
          <p:cNvPicPr>
            <a:picLocks noChangeAspect="1"/>
          </p:cNvPicPr>
          <p:nvPr userDrawn="1"/>
        </p:nvPicPr>
        <p:blipFill>
          <a:blip r:embed="rId2" cstate="print"/>
          <a:stretch>
            <a:fillRect/>
          </a:stretch>
        </p:blipFill>
        <p:spPr>
          <a:xfrm>
            <a:off x="7231385" y="6300265"/>
            <a:ext cx="1931428" cy="347429"/>
          </a:xfrm>
          <a:prstGeom prst="rect">
            <a:avLst/>
          </a:prstGeom>
        </p:spPr>
      </p:pic>
      <p:sp>
        <p:nvSpPr>
          <p:cNvPr id="9" name="Title 1"/>
          <p:cNvSpPr>
            <a:spLocks noGrp="1"/>
          </p:cNvSpPr>
          <p:nvPr>
            <p:ph type="title"/>
          </p:nvPr>
        </p:nvSpPr>
        <p:spPr>
          <a:xfrm>
            <a:off x="495300" y="1524001"/>
            <a:ext cx="4870450" cy="381000"/>
          </a:xfrm>
        </p:spPr>
        <p:txBody>
          <a:bodyPr>
            <a:noAutofit/>
          </a:bodyPr>
          <a:lstStyle/>
          <a:p>
            <a:r>
              <a:rPr lang="en-US" smtClean="0"/>
              <a:t>Click to edit Master title style</a:t>
            </a:r>
            <a:endParaRPr lang="en-US" dirty="0"/>
          </a:p>
        </p:txBody>
      </p:sp>
      <p:sp>
        <p:nvSpPr>
          <p:cNvPr id="21" name="Freeform 12"/>
          <p:cNvSpPr>
            <a:spLocks/>
          </p:cNvSpPr>
          <p:nvPr userDrawn="1"/>
        </p:nvSpPr>
        <p:spPr bwMode="auto">
          <a:xfrm>
            <a:off x="5632318" y="455613"/>
            <a:ext cx="3124862"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2" name="Freeform 13"/>
          <p:cNvSpPr>
            <a:spLocks/>
          </p:cNvSpPr>
          <p:nvPr userDrawn="1"/>
        </p:nvSpPr>
        <p:spPr bwMode="auto">
          <a:xfrm>
            <a:off x="9025467" y="3179771"/>
            <a:ext cx="395552"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3" name="Freeform 14"/>
          <p:cNvSpPr>
            <a:spLocks/>
          </p:cNvSpPr>
          <p:nvPr userDrawn="1"/>
        </p:nvSpPr>
        <p:spPr bwMode="auto">
          <a:xfrm>
            <a:off x="7047706" y="2808337"/>
            <a:ext cx="591608"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4" name="Freeform 15"/>
          <p:cNvSpPr>
            <a:spLocks/>
          </p:cNvSpPr>
          <p:nvPr userDrawn="1"/>
        </p:nvSpPr>
        <p:spPr bwMode="auto">
          <a:xfrm>
            <a:off x="3425830" y="3592513"/>
            <a:ext cx="3050910"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Footer Placeholder 4 Copyright"/>
          <p:cNvSpPr>
            <a:spLocks noGrp="1"/>
          </p:cNvSpPr>
          <p:nvPr>
            <p:ph type="ftr" sz="quarter" idx="3"/>
          </p:nvPr>
        </p:nvSpPr>
        <p:spPr>
          <a:xfrm>
            <a:off x="495307" y="6400849"/>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solidFill>
                  <a:prstClr val="black"/>
                </a:solidFill>
              </a:rPr>
              <a:t>© 2016 </a:t>
            </a:r>
            <a:r>
              <a:rPr lang="en-GB" dirty="0" smtClean="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6585684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13" name="Text Placeholder 12"/>
          <p:cNvSpPr>
            <a:spLocks noGrp="1"/>
          </p:cNvSpPr>
          <p:nvPr>
            <p:ph type="body" sz="quarter" idx="13" hasCustomPrompt="1"/>
          </p:nvPr>
        </p:nvSpPr>
        <p:spPr>
          <a:xfrm>
            <a:off x="495300" y="1872370"/>
            <a:ext cx="4870450" cy="337433"/>
          </a:xfrm>
        </p:spPr>
        <p:txBody>
          <a:bodyPr>
            <a:noAutofit/>
          </a:bodyPr>
          <a:lstStyle>
            <a:lvl1pPr>
              <a:defRPr sz="1800" b="0">
                <a:solidFill>
                  <a:schemeClr val="tx1"/>
                </a:solidFill>
              </a:defRPr>
            </a:lvl1pPr>
          </a:lstStyle>
          <a:p>
            <a:pPr lvl="0"/>
            <a:r>
              <a:rPr lang="en-US" dirty="0" smtClean="0"/>
              <a:t>Subheading here</a:t>
            </a:r>
            <a:endParaRPr lang="en-US" dirty="0"/>
          </a:p>
        </p:txBody>
      </p:sp>
      <p:sp>
        <p:nvSpPr>
          <p:cNvPr id="7" name="Freeform 12"/>
          <p:cNvSpPr>
            <a:spLocks/>
          </p:cNvSpPr>
          <p:nvPr userDrawn="1"/>
        </p:nvSpPr>
        <p:spPr bwMode="auto">
          <a:xfrm>
            <a:off x="5632318" y="455613"/>
            <a:ext cx="3124862"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13"/>
          <p:cNvSpPr>
            <a:spLocks/>
          </p:cNvSpPr>
          <p:nvPr userDrawn="1"/>
        </p:nvSpPr>
        <p:spPr bwMode="auto">
          <a:xfrm>
            <a:off x="9025467" y="3179771"/>
            <a:ext cx="395552"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9" name="Freeform 14"/>
          <p:cNvSpPr>
            <a:spLocks/>
          </p:cNvSpPr>
          <p:nvPr userDrawn="1"/>
        </p:nvSpPr>
        <p:spPr bwMode="auto">
          <a:xfrm>
            <a:off x="7047706" y="2808337"/>
            <a:ext cx="591608"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 name="Freeform 15"/>
          <p:cNvSpPr>
            <a:spLocks/>
          </p:cNvSpPr>
          <p:nvPr userDrawn="1"/>
        </p:nvSpPr>
        <p:spPr bwMode="auto">
          <a:xfrm>
            <a:off x="3425830" y="3592513"/>
            <a:ext cx="3050910"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Title 1"/>
          <p:cNvSpPr>
            <a:spLocks noGrp="1"/>
          </p:cNvSpPr>
          <p:nvPr>
            <p:ph type="title"/>
          </p:nvPr>
        </p:nvSpPr>
        <p:spPr>
          <a:xfrm>
            <a:off x="495300" y="1524001"/>
            <a:ext cx="4870450" cy="381000"/>
          </a:xfrm>
        </p:spPr>
        <p:txBody>
          <a:bodyPr>
            <a:noAutofit/>
          </a:bodyPr>
          <a:lstStyle/>
          <a:p>
            <a:r>
              <a:rPr lang="en-US" smtClean="0"/>
              <a:t>Click to edit Master title style</a:t>
            </a:r>
            <a:endParaRPr lang="en-US" dirty="0"/>
          </a:p>
        </p:txBody>
      </p:sp>
      <p:cxnSp>
        <p:nvCxnSpPr>
          <p:cNvPr id="14" name="Straight Connector 13"/>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4 Copyright"/>
          <p:cNvSpPr>
            <a:spLocks noGrp="1"/>
          </p:cNvSpPr>
          <p:nvPr>
            <p:ph type="ftr" sz="quarter" idx="3"/>
          </p:nvPr>
        </p:nvSpPr>
        <p:spPr>
          <a:xfrm>
            <a:off x="495307" y="6400849"/>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solidFill>
                  <a:prstClr val="black"/>
                </a:solidFill>
              </a:rPr>
              <a:t>© 2016 </a:t>
            </a:r>
            <a:r>
              <a:rPr lang="en-GB" dirty="0" smtClean="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pic>
        <p:nvPicPr>
          <p:cNvPr id="15" name="Picture 14"/>
          <p:cNvPicPr>
            <a:picLocks noChangeAspect="1"/>
          </p:cNvPicPr>
          <p:nvPr userDrawn="1"/>
        </p:nvPicPr>
        <p:blipFill>
          <a:blip r:embed="rId2" cstate="print"/>
          <a:stretch>
            <a:fillRect/>
          </a:stretch>
        </p:blipFill>
        <p:spPr>
          <a:xfrm>
            <a:off x="7231622" y="6300265"/>
            <a:ext cx="1931428" cy="347429"/>
          </a:xfrm>
          <a:prstGeom prst="rect">
            <a:avLst/>
          </a:prstGeom>
        </p:spPr>
      </p:pic>
    </p:spTree>
    <p:extLst>
      <p:ext uri="{BB962C8B-B14F-4D97-AF65-F5344CB8AC3E}">
        <p14:creationId xmlns:p14="http://schemas.microsoft.com/office/powerpoint/2010/main" val="31414916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457200"/>
            <a:ext cx="4870450" cy="304800"/>
          </a:xfrm>
        </p:spPr>
        <p:txBody>
          <a:bodyPr/>
          <a:lstStyle>
            <a:lvl1pPr>
              <a:defRPr/>
            </a:lvl1pPr>
          </a:lstStyle>
          <a:p>
            <a:r>
              <a:rPr lang="en-US" dirty="0" smtClean="0"/>
              <a:t>Thank You</a:t>
            </a:r>
            <a:endParaRPr lang="en-US" dirty="0"/>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7" name="Freeform 12"/>
          <p:cNvSpPr>
            <a:spLocks/>
          </p:cNvSpPr>
          <p:nvPr userDrawn="1"/>
        </p:nvSpPr>
        <p:spPr bwMode="auto">
          <a:xfrm>
            <a:off x="5632318" y="455613"/>
            <a:ext cx="3124862"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9" name="Freeform 13"/>
          <p:cNvSpPr>
            <a:spLocks/>
          </p:cNvSpPr>
          <p:nvPr userDrawn="1"/>
        </p:nvSpPr>
        <p:spPr bwMode="auto">
          <a:xfrm>
            <a:off x="9025467" y="3179771"/>
            <a:ext cx="395552"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 name="Freeform 14"/>
          <p:cNvSpPr>
            <a:spLocks/>
          </p:cNvSpPr>
          <p:nvPr userDrawn="1"/>
        </p:nvSpPr>
        <p:spPr bwMode="auto">
          <a:xfrm>
            <a:off x="7047706" y="2808337"/>
            <a:ext cx="591608"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Freeform 15"/>
          <p:cNvSpPr>
            <a:spLocks/>
          </p:cNvSpPr>
          <p:nvPr userDrawn="1"/>
        </p:nvSpPr>
        <p:spPr bwMode="auto">
          <a:xfrm>
            <a:off x="3425830" y="3592513"/>
            <a:ext cx="3050910"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cxnSp>
        <p:nvCxnSpPr>
          <p:cNvPr id="12" name="Straight Connector 11"/>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Copyright"/>
          <p:cNvSpPr>
            <a:spLocks noGrp="1"/>
          </p:cNvSpPr>
          <p:nvPr>
            <p:ph type="ftr" sz="quarter" idx="3"/>
          </p:nvPr>
        </p:nvSpPr>
        <p:spPr>
          <a:xfrm>
            <a:off x="495307" y="6400849"/>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solidFill>
                  <a:prstClr val="black"/>
                </a:solidFill>
              </a:rPr>
              <a:t>© 2016 </a:t>
            </a:r>
            <a:r>
              <a:rPr lang="en-GB" dirty="0" smtClean="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pic>
        <p:nvPicPr>
          <p:cNvPr id="14" name="Picture 13"/>
          <p:cNvPicPr>
            <a:picLocks noChangeAspect="1"/>
          </p:cNvPicPr>
          <p:nvPr userDrawn="1"/>
        </p:nvPicPr>
        <p:blipFill>
          <a:blip r:embed="rId2" cstate="print"/>
          <a:stretch>
            <a:fillRect/>
          </a:stretch>
        </p:blipFill>
        <p:spPr>
          <a:xfrm>
            <a:off x="7231622" y="6300265"/>
            <a:ext cx="1931428" cy="347429"/>
          </a:xfrm>
          <a:prstGeom prst="rect">
            <a:avLst/>
          </a:prstGeom>
        </p:spPr>
      </p:pic>
    </p:spTree>
    <p:extLst>
      <p:ext uri="{BB962C8B-B14F-4D97-AF65-F5344CB8AC3E}">
        <p14:creationId xmlns:p14="http://schemas.microsoft.com/office/powerpoint/2010/main" val="2148097658"/>
      </p:ext>
    </p:extLst>
  </p:cSld>
  <p:clrMapOvr>
    <a:masterClrMapping/>
  </p:clrMapOvr>
  <p:extLst mod="1">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13" name="Text Placeholder 12"/>
          <p:cNvSpPr>
            <a:spLocks noGrp="1"/>
          </p:cNvSpPr>
          <p:nvPr>
            <p:ph type="body" sz="quarter" idx="13"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sp>
        <p:nvSpPr>
          <p:cNvPr id="9" name="Content Placeholder 8"/>
          <p:cNvSpPr>
            <a:spLocks noGrp="1"/>
          </p:cNvSpPr>
          <p:nvPr>
            <p:ph sz="quarter" idx="14"/>
          </p:nvPr>
        </p:nvSpPr>
        <p:spPr>
          <a:xfrm>
            <a:off x="495300" y="1524000"/>
            <a:ext cx="1651000" cy="1905000"/>
          </a:xfrm>
          <a:solidFill>
            <a:srgbClr val="D8D7DF"/>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5" hasCustomPrompt="1"/>
          </p:nvPr>
        </p:nvSpPr>
        <p:spPr>
          <a:xfrm>
            <a:off x="2311400" y="1524000"/>
            <a:ext cx="7099300" cy="4572000"/>
          </a:xfrm>
        </p:spPr>
        <p:txBody>
          <a:bodyPr/>
          <a:lstStyle>
            <a:lvl1pPr>
              <a:spcBef>
                <a:spcPts val="0"/>
              </a:spcBef>
              <a:spcAft>
                <a:spcPts val="1000"/>
              </a:spcAft>
              <a:defRPr lang="en-US" dirty="0" smtClean="0"/>
            </a:lvl1pPr>
            <a:lvl2pPr>
              <a:spcBef>
                <a:spcPts val="0"/>
              </a:spcBef>
              <a:spcAft>
                <a:spcPts val="400"/>
              </a:spcAft>
              <a:defRPr lang="en-US" dirty="0" smtClean="0"/>
            </a:lvl2pPr>
            <a:lvl3pPr>
              <a:spcBef>
                <a:spcPts val="0"/>
              </a:spcBef>
              <a:spcAft>
                <a:spcPts val="400"/>
              </a:spcAft>
              <a:buFont typeface="Wingdings" pitchFamily="2" charset="2"/>
              <a:buChar char="§"/>
              <a:defRPr lang="en-US" dirty="0" smtClean="0"/>
            </a:lvl3pPr>
            <a:lvl4pPr marL="457200" indent="-228600">
              <a:buClr>
                <a:schemeClr val="tx2"/>
              </a:buClr>
              <a:buFont typeface="Wingdings" panose="05000000000000000000" pitchFamily="2" charset="2"/>
              <a:buChar char=""/>
              <a:defRPr/>
            </a:lvl4pPr>
            <a:lvl5pPr>
              <a:buFont typeface="Arial" panose="020B0604020202020204" pitchFamily="34" charset="0"/>
              <a:buChar char="˗"/>
              <a:defRPr/>
            </a:lvl5pPr>
          </a:lstStyle>
          <a:p>
            <a:pPr lvl="0"/>
            <a:r>
              <a:rPr lang="en-US" dirty="0" smtClean="0"/>
              <a:t>This layout provides specific paragraph formatting to provide hierarchy when users have extensive body copy, and less levels of bullets. Paragraphs have specific formatting so users do not need to use double-returns. </a:t>
            </a:r>
          </a:p>
          <a:p>
            <a:pPr lvl="1"/>
            <a:r>
              <a:rPr lang="en-US" dirty="0" smtClean="0"/>
              <a:t>Subheading</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p:txBody>
      </p:sp>
      <p:cxnSp>
        <p:nvCxnSpPr>
          <p:cNvPr id="8" name="Straight Connector 7"/>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7231622" y="6300265"/>
            <a:ext cx="1931428" cy="347429"/>
          </a:xfrm>
          <a:prstGeom prst="rect">
            <a:avLst/>
          </a:prstGeom>
        </p:spPr>
      </p:pic>
      <p:sp>
        <p:nvSpPr>
          <p:cNvPr id="11" name="Footer Placeholder 4 Copyright"/>
          <p:cNvSpPr>
            <a:spLocks noGrp="1"/>
          </p:cNvSpPr>
          <p:nvPr>
            <p:ph type="ftr" sz="quarter" idx="3"/>
          </p:nvPr>
        </p:nvSpPr>
        <p:spPr>
          <a:xfrm>
            <a:off x="495307" y="6400849"/>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solidFill>
                  <a:prstClr val="black"/>
                </a:solidFill>
              </a:rPr>
              <a:t>© 2016 </a:t>
            </a:r>
            <a:r>
              <a:rPr lang="en-GB" dirty="0" smtClean="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29371885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8" name="Text Placeholder 12"/>
          <p:cNvSpPr>
            <a:spLocks noGrp="1"/>
          </p:cNvSpPr>
          <p:nvPr>
            <p:ph type="body" sz="quarter" idx="13"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sp>
        <p:nvSpPr>
          <p:cNvPr id="10" name="Content Placeholder 2"/>
          <p:cNvSpPr>
            <a:spLocks noGrp="1"/>
          </p:cNvSpPr>
          <p:nvPr>
            <p:ph idx="1"/>
          </p:nvPr>
        </p:nvSpPr>
        <p:spPr>
          <a:xfrm>
            <a:off x="495300" y="1524000"/>
            <a:ext cx="8915400" cy="4572000"/>
          </a:xfrm>
        </p:spPr>
        <p:txBody>
          <a:bodyPr/>
          <a:lstStyle>
            <a:lvl5pPr>
              <a:defRPr baseline="0"/>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7231622" y="6300265"/>
            <a:ext cx="1931428" cy="347429"/>
          </a:xfrm>
          <a:prstGeom prst="rect">
            <a:avLst/>
          </a:prstGeom>
        </p:spPr>
      </p:pic>
      <p:sp>
        <p:nvSpPr>
          <p:cNvPr id="9" name="Footer Placeholder 4 Copyright"/>
          <p:cNvSpPr>
            <a:spLocks noGrp="1"/>
          </p:cNvSpPr>
          <p:nvPr>
            <p:ph type="ftr" sz="quarter" idx="3"/>
          </p:nvPr>
        </p:nvSpPr>
        <p:spPr>
          <a:xfrm>
            <a:off x="495307" y="6400849"/>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solidFill>
                  <a:prstClr val="black"/>
                </a:solidFill>
              </a:rPr>
              <a:t>© 2016 </a:t>
            </a:r>
            <a:r>
              <a:rPr lang="en-GB" dirty="0" smtClean="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8833401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Breadcrumb">
    <p:spTree>
      <p:nvGrpSpPr>
        <p:cNvPr id="1" name=""/>
        <p:cNvGrpSpPr/>
        <p:nvPr/>
      </p:nvGrpSpPr>
      <p:grpSpPr>
        <a:xfrm>
          <a:off x="0" y="0"/>
          <a:ext cx="0" cy="0"/>
          <a:chOff x="0" y="0"/>
          <a:chExt cx="0" cy="0"/>
        </a:xfrm>
      </p:grpSpPr>
      <p:sp>
        <p:nvSpPr>
          <p:cNvPr id="15" name="Content Placeholder 14"/>
          <p:cNvSpPr>
            <a:spLocks noGrp="1"/>
          </p:cNvSpPr>
          <p:nvPr>
            <p:ph sz="quarter" idx="14" hasCustomPrompt="1"/>
          </p:nvPr>
        </p:nvSpPr>
        <p:spPr>
          <a:xfrm>
            <a:off x="7120604" y="7346"/>
            <a:ext cx="2278380" cy="223054"/>
          </a:xfrm>
          <a:solidFill>
            <a:schemeClr val="accent1"/>
          </a:solidFill>
        </p:spPr>
        <p:txBody>
          <a:bodyPr anchor="ctr" anchorCtr="0"/>
          <a:lstStyle>
            <a:lvl1pPr algn="ctr">
              <a:defRPr sz="1000" cap="all" baseline="0">
                <a:solidFill>
                  <a:schemeClr val="bg1"/>
                </a:solidFill>
              </a:defRPr>
            </a:lvl1pPr>
          </a:lstStyle>
          <a:p>
            <a:pPr lvl="0"/>
            <a:r>
              <a:rPr lang="en-US" dirty="0" smtClean="0"/>
              <a:t>Click to add text</a:t>
            </a:r>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8" name="Text Placeholder 12"/>
          <p:cNvSpPr>
            <a:spLocks noGrp="1"/>
          </p:cNvSpPr>
          <p:nvPr>
            <p:ph type="body" sz="quarter" idx="13"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sp>
        <p:nvSpPr>
          <p:cNvPr id="10" name="Content Placeholder 2"/>
          <p:cNvSpPr>
            <a:spLocks noGrp="1"/>
          </p:cNvSpPr>
          <p:nvPr>
            <p:ph idx="1"/>
          </p:nvPr>
        </p:nvSpPr>
        <p:spPr>
          <a:xfrm>
            <a:off x="495300" y="1524000"/>
            <a:ext cx="8915400" cy="4572000"/>
          </a:xfrm>
        </p:spPr>
        <p:txBody>
          <a:bodyPr/>
          <a:lstStyle>
            <a:lvl5pPr>
              <a:defRPr baseline="0"/>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7231622" y="6300265"/>
            <a:ext cx="1931428" cy="347429"/>
          </a:xfrm>
          <a:prstGeom prst="rect">
            <a:avLst/>
          </a:prstGeom>
        </p:spPr>
      </p:pic>
      <p:sp>
        <p:nvSpPr>
          <p:cNvPr id="12" name="Footer Placeholder 4 Copyright"/>
          <p:cNvSpPr>
            <a:spLocks noGrp="1"/>
          </p:cNvSpPr>
          <p:nvPr>
            <p:ph type="ftr" sz="quarter" idx="3"/>
          </p:nvPr>
        </p:nvSpPr>
        <p:spPr>
          <a:xfrm>
            <a:off x="495307" y="6400849"/>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solidFill>
                  <a:prstClr val="black"/>
                </a:solidFill>
              </a:rPr>
              <a:t>© 2016 </a:t>
            </a:r>
            <a:r>
              <a:rPr lang="en-GB" dirty="0" smtClean="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sp>
        <p:nvSpPr>
          <p:cNvPr id="16" name="Title 1"/>
          <p:cNvSpPr>
            <a:spLocks noGrp="1"/>
          </p:cNvSpPr>
          <p:nvPr>
            <p:ph type="title"/>
          </p:nvPr>
        </p:nvSpPr>
        <p:spPr>
          <a:xfrm>
            <a:off x="495300" y="457200"/>
            <a:ext cx="8915400" cy="307777"/>
          </a:xfrm>
        </p:spPr>
        <p:txBody>
          <a:bodyPr/>
          <a:lstStyle>
            <a:lvl1pPr>
              <a:defRPr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3252825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9" name="Text Placeholder 12"/>
          <p:cNvSpPr>
            <a:spLocks noGrp="1"/>
          </p:cNvSpPr>
          <p:nvPr>
            <p:ph type="body" sz="quarter" idx="13"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sp>
        <p:nvSpPr>
          <p:cNvPr id="8" name="Content Placeholder 2"/>
          <p:cNvSpPr>
            <a:spLocks noGrp="1"/>
          </p:cNvSpPr>
          <p:nvPr>
            <p:ph idx="1"/>
          </p:nvPr>
        </p:nvSpPr>
        <p:spPr>
          <a:xfrm>
            <a:off x="495300" y="1524000"/>
            <a:ext cx="8915400" cy="4572000"/>
          </a:xfrm>
        </p:spPr>
        <p:txBody>
          <a:bodyPr/>
          <a:lstStyle>
            <a:lvl3pPr marL="233363" indent="-233363">
              <a:buFont typeface="+mj-lt"/>
              <a:buAutoNum type="arabicPeriod"/>
              <a:defRPr/>
            </a:lvl3pPr>
            <a:lvl5pPr>
              <a:defRPr baseline="0"/>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stretch>
            <a:fillRect/>
          </a:stretch>
        </p:blipFill>
        <p:spPr>
          <a:xfrm>
            <a:off x="7231622" y="6300265"/>
            <a:ext cx="1931428" cy="347429"/>
          </a:xfrm>
          <a:prstGeom prst="rect">
            <a:avLst/>
          </a:prstGeom>
        </p:spPr>
      </p:pic>
      <p:sp>
        <p:nvSpPr>
          <p:cNvPr id="12" name="Footer Placeholder 4 Copyright"/>
          <p:cNvSpPr>
            <a:spLocks noGrp="1"/>
          </p:cNvSpPr>
          <p:nvPr>
            <p:ph type="ftr" sz="quarter" idx="3"/>
          </p:nvPr>
        </p:nvSpPr>
        <p:spPr>
          <a:xfrm>
            <a:off x="495307" y="6400849"/>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solidFill>
                  <a:prstClr val="black"/>
                </a:solidFill>
              </a:rPr>
              <a:t>© 2016 </a:t>
            </a:r>
            <a:r>
              <a:rPr lang="en-GB" dirty="0" smtClean="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37381469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7" name="Content Placeholder 6"/>
          <p:cNvSpPr>
            <a:spLocks noGrp="1"/>
          </p:cNvSpPr>
          <p:nvPr>
            <p:ph sz="quarter" idx="13"/>
          </p:nvPr>
        </p:nvSpPr>
        <p:spPr>
          <a:xfrm>
            <a:off x="495300" y="1524000"/>
            <a:ext cx="5283200" cy="4572000"/>
          </a:xfrm>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6"/>
          </p:nvPr>
        </p:nvSpPr>
        <p:spPr>
          <a:xfrm>
            <a:off x="5943600" y="1219200"/>
            <a:ext cx="3467100" cy="4038600"/>
          </a:xfrm>
          <a:solidFill>
            <a:srgbClr val="D8D7DF"/>
          </a:solidFill>
        </p:spPr>
        <p:txBody>
          <a:bodyPr/>
          <a:lstStyle/>
          <a:p>
            <a:pPr lvl="0"/>
            <a:r>
              <a:rPr lang="en-US" smtClean="0"/>
              <a:t>Click to edit Master text styles</a:t>
            </a:r>
          </a:p>
        </p:txBody>
      </p:sp>
      <p:sp>
        <p:nvSpPr>
          <p:cNvPr id="14" name="Text Placeholder 13"/>
          <p:cNvSpPr>
            <a:spLocks noGrp="1"/>
          </p:cNvSpPr>
          <p:nvPr>
            <p:ph type="body" sz="quarter" idx="17"/>
          </p:nvPr>
        </p:nvSpPr>
        <p:spPr>
          <a:xfrm>
            <a:off x="6273800" y="1524000"/>
            <a:ext cx="2806700" cy="3429000"/>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200"/>
            </a:lvl2pPr>
          </a:lstStyle>
          <a:p>
            <a:pPr lvl="0"/>
            <a:r>
              <a:rPr lang="en-US" smtClean="0"/>
              <a:t>Click to edit Master text styles</a:t>
            </a:r>
          </a:p>
          <a:p>
            <a:pPr lvl="1"/>
            <a:r>
              <a:rPr lang="en-US" smtClean="0"/>
              <a:t>Second level</a:t>
            </a:r>
          </a:p>
        </p:txBody>
      </p:sp>
      <p:sp>
        <p:nvSpPr>
          <p:cNvPr id="11" name="Text Placeholder 12"/>
          <p:cNvSpPr>
            <a:spLocks noGrp="1"/>
          </p:cNvSpPr>
          <p:nvPr>
            <p:ph type="body" sz="quarter" idx="18"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9" name="Straight Connector 8"/>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7231622" y="6300265"/>
            <a:ext cx="1931428" cy="347429"/>
          </a:xfrm>
          <a:prstGeom prst="rect">
            <a:avLst/>
          </a:prstGeom>
        </p:spPr>
      </p:pic>
      <p:sp>
        <p:nvSpPr>
          <p:cNvPr id="13" name="Footer Placeholder 4 Copyright"/>
          <p:cNvSpPr>
            <a:spLocks noGrp="1"/>
          </p:cNvSpPr>
          <p:nvPr>
            <p:ph type="ftr" sz="quarter" idx="3"/>
          </p:nvPr>
        </p:nvSpPr>
        <p:spPr>
          <a:xfrm>
            <a:off x="495307" y="6400849"/>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solidFill>
                  <a:prstClr val="black"/>
                </a:solidFill>
              </a:rPr>
              <a:t>© 2016 </a:t>
            </a:r>
            <a:r>
              <a:rPr lang="en-GB" dirty="0" smtClean="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26203528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7" name="Content Placeholder 6"/>
          <p:cNvSpPr>
            <a:spLocks noGrp="1"/>
          </p:cNvSpPr>
          <p:nvPr>
            <p:ph sz="quarter" idx="13"/>
          </p:nvPr>
        </p:nvSpPr>
        <p:spPr>
          <a:xfrm>
            <a:off x="495300" y="1524000"/>
            <a:ext cx="4292600" cy="4572000"/>
          </a:xfrm>
        </p:spPr>
        <p:txBody>
          <a:bodyPr/>
          <a:lstStyle>
            <a:lvl5pPr>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4"/>
          </p:nvPr>
        </p:nvSpPr>
        <p:spPr>
          <a:xfrm>
            <a:off x="5035550" y="1524000"/>
            <a:ext cx="437515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2"/>
          <p:cNvSpPr>
            <a:spLocks noGrp="1"/>
          </p:cNvSpPr>
          <p:nvPr>
            <p:ph type="body" sz="quarter" idx="15"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8" name="Straight Connector 7"/>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7231622" y="6300265"/>
            <a:ext cx="1931428" cy="347429"/>
          </a:xfrm>
          <a:prstGeom prst="rect">
            <a:avLst/>
          </a:prstGeom>
        </p:spPr>
      </p:pic>
      <p:sp>
        <p:nvSpPr>
          <p:cNvPr id="12" name="Footer Placeholder 4 Copyright"/>
          <p:cNvSpPr>
            <a:spLocks noGrp="1"/>
          </p:cNvSpPr>
          <p:nvPr>
            <p:ph type="ftr" sz="quarter" idx="3"/>
          </p:nvPr>
        </p:nvSpPr>
        <p:spPr>
          <a:xfrm>
            <a:off x="495307" y="6400849"/>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solidFill>
                  <a:prstClr val="black"/>
                </a:solidFill>
              </a:rPr>
              <a:t>© 2016 </a:t>
            </a:r>
            <a:r>
              <a:rPr lang="en-GB" dirty="0" smtClean="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38657966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8" name="Text Placeholder 7"/>
          <p:cNvSpPr>
            <a:spLocks noGrp="1"/>
          </p:cNvSpPr>
          <p:nvPr>
            <p:ph type="body" sz="quarter" idx="16" hasCustomPrompt="1"/>
          </p:nvPr>
        </p:nvSpPr>
        <p:spPr>
          <a:xfrm>
            <a:off x="495300" y="1524000"/>
            <a:ext cx="8915400" cy="4572000"/>
          </a:xfrm>
        </p:spPr>
        <p:txBody>
          <a:bodyPr/>
          <a:lstStyle>
            <a:lvl1pPr>
              <a:lnSpc>
                <a:spcPts val="4400"/>
              </a:lnSpc>
              <a:spcBef>
                <a:spcPts val="0"/>
              </a:spcBef>
              <a:spcAft>
                <a:spcPts val="0"/>
              </a:spcAft>
              <a:defRPr sz="3900" b="0" i="0" baseline="0"/>
            </a:lvl1pPr>
          </a:lstStyle>
          <a:p>
            <a:pPr lvl="0"/>
            <a:r>
              <a:rPr lang="en-US" dirty="0" smtClean="0"/>
              <a:t>“Click to edit Master text styles</a:t>
            </a:r>
          </a:p>
        </p:txBody>
      </p:sp>
      <p:sp>
        <p:nvSpPr>
          <p:cNvPr id="9" name="Text Placeholder 12"/>
          <p:cNvSpPr>
            <a:spLocks noGrp="1"/>
          </p:cNvSpPr>
          <p:nvPr>
            <p:ph type="body" sz="quarter" idx="13"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7" name="Straight Connector 6"/>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7231622" y="6300265"/>
            <a:ext cx="1931428" cy="347429"/>
          </a:xfrm>
          <a:prstGeom prst="rect">
            <a:avLst/>
          </a:prstGeom>
        </p:spPr>
      </p:pic>
      <p:sp>
        <p:nvSpPr>
          <p:cNvPr id="11" name="Footer Placeholder 4 Copyright"/>
          <p:cNvSpPr>
            <a:spLocks noGrp="1"/>
          </p:cNvSpPr>
          <p:nvPr>
            <p:ph type="ftr" sz="quarter" idx="3"/>
          </p:nvPr>
        </p:nvSpPr>
        <p:spPr>
          <a:xfrm>
            <a:off x="495307" y="6400849"/>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solidFill>
                  <a:prstClr val="black"/>
                </a:solidFill>
              </a:rPr>
              <a:t>© 2016 </a:t>
            </a:r>
            <a:r>
              <a:rPr lang="en-GB" dirty="0" smtClean="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2714796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2083E393-C0BF-4ED8-8545-7E4C90AFF831}" type="slidenum">
              <a:rPr lang="en-US" smtClean="0"/>
              <a:pPr/>
              <a:t>‹#›</a:t>
            </a:fld>
            <a:endParaRPr lang="en-US" dirty="0"/>
          </a:p>
        </p:txBody>
      </p:sp>
      <p:sp>
        <p:nvSpPr>
          <p:cNvPr id="13" name="Text Placeholder 12"/>
          <p:cNvSpPr>
            <a:spLocks noGrp="1"/>
          </p:cNvSpPr>
          <p:nvPr>
            <p:ph type="body" sz="quarter" idx="13"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sp>
        <p:nvSpPr>
          <p:cNvPr id="9" name="Content Placeholder 8"/>
          <p:cNvSpPr>
            <a:spLocks noGrp="1"/>
          </p:cNvSpPr>
          <p:nvPr>
            <p:ph sz="quarter" idx="14"/>
          </p:nvPr>
        </p:nvSpPr>
        <p:spPr>
          <a:xfrm>
            <a:off x="495300" y="1524000"/>
            <a:ext cx="1651000" cy="1905000"/>
          </a:xfrm>
          <a:solidFill>
            <a:srgbClr val="D8D7DF"/>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5" hasCustomPrompt="1"/>
          </p:nvPr>
        </p:nvSpPr>
        <p:spPr>
          <a:xfrm>
            <a:off x="2311400" y="1524000"/>
            <a:ext cx="7099300" cy="4572000"/>
          </a:xfrm>
        </p:spPr>
        <p:txBody>
          <a:bodyPr/>
          <a:lstStyle>
            <a:lvl1pPr>
              <a:spcBef>
                <a:spcPts val="0"/>
              </a:spcBef>
              <a:spcAft>
                <a:spcPts val="1000"/>
              </a:spcAft>
              <a:defRPr lang="en-US" dirty="0" smtClean="0"/>
            </a:lvl1pPr>
            <a:lvl2pPr>
              <a:spcBef>
                <a:spcPts val="0"/>
              </a:spcBef>
              <a:spcAft>
                <a:spcPts val="400"/>
              </a:spcAft>
              <a:defRPr lang="en-US" dirty="0" smtClean="0"/>
            </a:lvl2pPr>
            <a:lvl3pPr>
              <a:spcBef>
                <a:spcPts val="0"/>
              </a:spcBef>
              <a:spcAft>
                <a:spcPts val="400"/>
              </a:spcAft>
              <a:buFont typeface="Wingdings" pitchFamily="2" charset="2"/>
              <a:buChar char="§"/>
              <a:defRPr lang="en-US" dirty="0" smtClean="0"/>
            </a:lvl3pPr>
            <a:lvl4pPr marL="457200" indent="-228600">
              <a:buClr>
                <a:schemeClr val="tx2"/>
              </a:buClr>
              <a:buFont typeface="Wingdings" panose="05000000000000000000" pitchFamily="2" charset="2"/>
              <a:buChar char=""/>
              <a:defRPr/>
            </a:lvl4pPr>
            <a:lvl5pPr>
              <a:buFont typeface="Arial" panose="020B0604020202020204" pitchFamily="34" charset="0"/>
              <a:buChar char="˗"/>
              <a:defRPr/>
            </a:lvl5pPr>
          </a:lstStyle>
          <a:p>
            <a:pPr lvl="0"/>
            <a:r>
              <a:rPr lang="en-US" dirty="0" smtClean="0"/>
              <a:t>This layout provides specific paragraph formatting to provide hierarchy when users have extensive body copy, and less levels of bullets. Paragraphs have specific formatting so users do not need to use double-returns. </a:t>
            </a:r>
          </a:p>
          <a:p>
            <a:pPr lvl="1"/>
            <a:r>
              <a:rPr lang="en-US" dirty="0" smtClean="0"/>
              <a:t>Subheading</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p:txBody>
      </p:sp>
      <p:cxnSp>
        <p:nvCxnSpPr>
          <p:cNvPr id="8" name="Straight Connector 7"/>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7231622" y="6300305"/>
            <a:ext cx="1931428" cy="347429"/>
          </a:xfrm>
          <a:prstGeom prst="rect">
            <a:avLst/>
          </a:prstGeom>
        </p:spPr>
      </p:pic>
      <p:sp>
        <p:nvSpPr>
          <p:cNvPr id="11" name="Footer Placeholder 4 Copyright"/>
          <p:cNvSpPr>
            <a:spLocks noGrp="1"/>
          </p:cNvSpPr>
          <p:nvPr>
            <p:ph type="ftr" sz="quarter" idx="3"/>
          </p:nvPr>
        </p:nvSpPr>
        <p:spPr>
          <a:xfrm>
            <a:off x="495307" y="6400889"/>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t>© 2016 </a:t>
            </a:r>
            <a:r>
              <a:rPr lang="en-GB" dirty="0" smtClean="0"/>
              <a:t>Willis Towers Watson. All rights reserved. Proprietary and Confidential. For Willis Towers Watson and Willis Towers Watson client use only.</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7" name="Text Placeholder 12"/>
          <p:cNvSpPr>
            <a:spLocks noGrp="1"/>
          </p:cNvSpPr>
          <p:nvPr>
            <p:ph type="body" sz="quarter" idx="13"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6" name="Straight Connector 5"/>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stretch>
            <a:fillRect/>
          </a:stretch>
        </p:blipFill>
        <p:spPr>
          <a:xfrm>
            <a:off x="7231622" y="6300265"/>
            <a:ext cx="1931428" cy="347429"/>
          </a:xfrm>
          <a:prstGeom prst="rect">
            <a:avLst/>
          </a:prstGeom>
        </p:spPr>
      </p:pic>
      <p:sp>
        <p:nvSpPr>
          <p:cNvPr id="9" name="Footer Placeholder 4 Copyright"/>
          <p:cNvSpPr>
            <a:spLocks noGrp="1"/>
          </p:cNvSpPr>
          <p:nvPr>
            <p:ph type="ftr" sz="quarter" idx="3"/>
          </p:nvPr>
        </p:nvSpPr>
        <p:spPr>
          <a:xfrm>
            <a:off x="495307" y="6400849"/>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solidFill>
                  <a:prstClr val="black"/>
                </a:solidFill>
              </a:rPr>
              <a:t>© 2016 </a:t>
            </a:r>
            <a:r>
              <a:rPr lang="en-GB" dirty="0" smtClean="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22286511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cxnSp>
        <p:nvCxnSpPr>
          <p:cNvPr id="5" name="Straight Connector 4"/>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stretch>
            <a:fillRect/>
          </a:stretch>
        </p:blipFill>
        <p:spPr>
          <a:xfrm>
            <a:off x="7231622" y="6300265"/>
            <a:ext cx="1931428" cy="347429"/>
          </a:xfrm>
          <a:prstGeom prst="rect">
            <a:avLst/>
          </a:prstGeom>
        </p:spPr>
      </p:pic>
      <p:sp>
        <p:nvSpPr>
          <p:cNvPr id="7" name="Footer Placeholder 4 Copyright"/>
          <p:cNvSpPr>
            <a:spLocks noGrp="1"/>
          </p:cNvSpPr>
          <p:nvPr>
            <p:ph type="ftr" sz="quarter" idx="3"/>
          </p:nvPr>
        </p:nvSpPr>
        <p:spPr>
          <a:xfrm>
            <a:off x="495307" y="6400849"/>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solidFill>
                  <a:prstClr val="black"/>
                </a:solidFill>
              </a:rPr>
              <a:t>© 2016 </a:t>
            </a:r>
            <a:r>
              <a:rPr lang="en-GB" dirty="0" smtClean="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37481193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r>
              <a:rPr lang="en-GB" smtClean="0">
                <a:solidFill>
                  <a:prstClr val="black"/>
                </a:solidFill>
              </a:rPr>
              <a:t>© [yyyy] Willis Towers Watson. All rights reserved. Proprietary and Confidential. For Willis Towers Watson and Willis Towers Watson client use only.</a:t>
            </a:r>
            <a:endParaRPr lang="en-US">
              <a:solidFill>
                <a:prstClr val="black"/>
              </a:solidFill>
            </a:endParaRPr>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a:solidFill>
                <a:prstClr val="black"/>
              </a:solidFill>
            </a:endParaRPr>
          </a:p>
        </p:txBody>
      </p:sp>
      <p:sp>
        <p:nvSpPr>
          <p:cNvPr id="8" name="Text Placeholder 12"/>
          <p:cNvSpPr>
            <a:spLocks noGrp="1"/>
          </p:cNvSpPr>
          <p:nvPr>
            <p:ph type="body" sz="quarter" idx="13"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sp>
        <p:nvSpPr>
          <p:cNvPr id="10" name="Content Placeholder 2"/>
          <p:cNvSpPr>
            <a:spLocks noGrp="1"/>
          </p:cNvSpPr>
          <p:nvPr>
            <p:ph idx="1"/>
          </p:nvPr>
        </p:nvSpPr>
        <p:spPr>
          <a:xfrm>
            <a:off x="495300" y="1524000"/>
            <a:ext cx="8915400" cy="4572000"/>
          </a:xfrm>
        </p:spPr>
        <p:txBody>
          <a:bodyPr/>
          <a:lstStyle>
            <a:lvl5pPr>
              <a:defRPr baseline="0"/>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7231622" y="6300265"/>
            <a:ext cx="1931428" cy="347429"/>
          </a:xfrm>
          <a:prstGeom prst="rect">
            <a:avLst/>
          </a:prstGeom>
        </p:spPr>
      </p:pic>
    </p:spTree>
    <p:extLst>
      <p:ext uri="{BB962C8B-B14F-4D97-AF65-F5344CB8AC3E}">
        <p14:creationId xmlns:p14="http://schemas.microsoft.com/office/powerpoint/2010/main" val="424632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lstStyle>
            <a:lvl1pPr>
              <a:defRPr baseline="0"/>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2083E393-C0BF-4ED8-8545-7E4C90AFF831}" type="slidenum">
              <a:rPr lang="en-US" smtClean="0"/>
              <a:pPr/>
              <a:t>‹#›</a:t>
            </a:fld>
            <a:endParaRPr lang="en-US" dirty="0"/>
          </a:p>
        </p:txBody>
      </p:sp>
      <p:sp>
        <p:nvSpPr>
          <p:cNvPr id="8" name="Text Placeholder 12"/>
          <p:cNvSpPr>
            <a:spLocks noGrp="1"/>
          </p:cNvSpPr>
          <p:nvPr>
            <p:ph type="body" sz="quarter" idx="13" hasCustomPrompt="1"/>
          </p:nvPr>
        </p:nvSpPr>
        <p:spPr>
          <a:xfrm>
            <a:off x="495300" y="800241"/>
            <a:ext cx="8915400" cy="276999"/>
          </a:xfrm>
        </p:spPr>
        <p:txBody>
          <a:bodyPr/>
          <a:lstStyle>
            <a:lvl1pPr>
              <a:defRPr sz="1800" b="0" baseline="0">
                <a:solidFill>
                  <a:schemeClr val="tx1"/>
                </a:solidFill>
              </a:defRPr>
            </a:lvl1pPr>
          </a:lstStyle>
          <a:p>
            <a:pPr lvl="0"/>
            <a:r>
              <a:rPr lang="en-US" dirty="0" smtClean="0"/>
              <a:t>Subheading here</a:t>
            </a:r>
            <a:endParaRPr lang="en-US" dirty="0"/>
          </a:p>
        </p:txBody>
      </p:sp>
      <p:sp>
        <p:nvSpPr>
          <p:cNvPr id="10" name="Content Placeholder 2"/>
          <p:cNvSpPr>
            <a:spLocks noGrp="1"/>
          </p:cNvSpPr>
          <p:nvPr>
            <p:ph idx="1"/>
          </p:nvPr>
        </p:nvSpPr>
        <p:spPr>
          <a:xfrm>
            <a:off x="495300" y="1524000"/>
            <a:ext cx="8915400" cy="4572000"/>
          </a:xfrm>
        </p:spPr>
        <p:txBody>
          <a:bodyPr/>
          <a:lstStyle>
            <a:lvl5pPr>
              <a:defRPr baseline="0"/>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userDrawn="1"/>
        </p:nvCxnSpPr>
        <p:spPr>
          <a:xfrm>
            <a:off x="495300" y="6248400"/>
            <a:ext cx="8915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7231622" y="6300305"/>
            <a:ext cx="1931428" cy="347429"/>
          </a:xfrm>
          <a:prstGeom prst="rect">
            <a:avLst/>
          </a:prstGeom>
        </p:spPr>
      </p:pic>
      <p:sp>
        <p:nvSpPr>
          <p:cNvPr id="9" name="Footer Placeholder 4 Copyright"/>
          <p:cNvSpPr>
            <a:spLocks noGrp="1"/>
          </p:cNvSpPr>
          <p:nvPr>
            <p:ph type="ftr" sz="quarter" idx="3"/>
          </p:nvPr>
        </p:nvSpPr>
        <p:spPr>
          <a:xfrm>
            <a:off x="495307" y="6400889"/>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t>© 2016 </a:t>
            </a:r>
            <a:r>
              <a:rPr lang="en-GB" dirty="0" smtClean="0"/>
              <a:t>Willis Towers Watson. All rights reserved. Proprietary and Confidential. For Willis Towers Watson and Willis Towers Watson client use only.</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ags" Target="../tags/tag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3.emf"/><Relationship Id="rId5" Type="http://schemas.openxmlformats.org/officeDocument/2006/relationships/theme" Target="../theme/theme3.xml"/><Relationship Id="rId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tags" Target="../tags/tag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tags" Target="../tags/tag5.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theme" Target="../theme/theme6.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tags" Target="../tags/tag6.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p:custDataLst>
              <p:tags r:id="rId18"/>
            </p:custDataLst>
          </p:nvPr>
        </p:nvSpPr>
        <p:spPr>
          <a:xfrm rot="19906914">
            <a:off x="263875" y="3029257"/>
            <a:ext cx="9223574" cy="1107996"/>
          </a:xfrm>
          <a:prstGeom prst="rect">
            <a:avLst/>
          </a:prstGeom>
          <a:noFill/>
        </p:spPr>
        <p:txBody>
          <a:bodyPr wrap="square" rtlCol="0" anchor="ctr" anchorCtr="0">
            <a:spAutoFit/>
          </a:bodyPr>
          <a:lstStyle/>
          <a:p>
            <a:pPr algn="ctr"/>
            <a:r>
              <a:rPr lang="en-GB" sz="6600" b="1" baseline="0" dirty="0" smtClean="0">
                <a:solidFill>
                  <a:srgbClr val="C0C0C0"/>
                </a:solidFill>
              </a:rPr>
              <a:t> </a:t>
            </a:r>
            <a:endParaRPr lang="en-GB" b="1" dirty="0">
              <a:solidFill>
                <a:srgbClr val="C0C0C0"/>
              </a:solidFill>
            </a:endParaRPr>
          </a:p>
        </p:txBody>
      </p:sp>
      <p:sp>
        <p:nvSpPr>
          <p:cNvPr id="2" name="Title Placeholder 1"/>
          <p:cNvSpPr>
            <a:spLocks noGrp="1"/>
          </p:cNvSpPr>
          <p:nvPr>
            <p:ph type="title"/>
          </p:nvPr>
        </p:nvSpPr>
        <p:spPr>
          <a:xfrm>
            <a:off x="495300" y="457200"/>
            <a:ext cx="8915400" cy="307777"/>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95300" y="1524000"/>
            <a:ext cx="8915400" cy="4572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Copyright"/>
          <p:cNvSpPr>
            <a:spLocks noGrp="1"/>
          </p:cNvSpPr>
          <p:nvPr>
            <p:ph type="ftr" sz="quarter" idx="3"/>
          </p:nvPr>
        </p:nvSpPr>
        <p:spPr>
          <a:xfrm>
            <a:off x="495307" y="6400889"/>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t>© 2016 </a:t>
            </a:r>
            <a:r>
              <a:rPr lang="en-GB" dirty="0" smtClean="0"/>
              <a:t>Willis Towers Watson. All rights reserved. Proprietary and Confidential. For Willis Towers Watson and Willis Towers Watson client use only.</a:t>
            </a:r>
            <a:endParaRPr lang="en-US" dirty="0"/>
          </a:p>
        </p:txBody>
      </p:sp>
      <p:sp>
        <p:nvSpPr>
          <p:cNvPr id="6" name="Slide Number Placeholder 5"/>
          <p:cNvSpPr>
            <a:spLocks noGrp="1"/>
          </p:cNvSpPr>
          <p:nvPr>
            <p:ph type="sldNum" sz="quarter" idx="4"/>
          </p:nvPr>
        </p:nvSpPr>
        <p:spPr>
          <a:xfrm>
            <a:off x="8997950" y="6400889"/>
            <a:ext cx="412750" cy="138499"/>
          </a:xfrm>
          <a:prstGeom prst="rect">
            <a:avLst/>
          </a:prstGeom>
        </p:spPr>
        <p:txBody>
          <a:bodyPr vert="horz" wrap="square" lIns="0" tIns="0" rIns="0" bIns="0" rtlCol="0" anchor="t" anchorCtr="0">
            <a:spAutoFit/>
          </a:bodyPr>
          <a:lstStyle>
            <a:lvl1pPr algn="r">
              <a:defRPr sz="900">
                <a:solidFill>
                  <a:schemeClr val="tx1"/>
                </a:solidFill>
              </a:defRPr>
            </a:lvl1pPr>
          </a:lstStyle>
          <a:p>
            <a:fld id="{2083E393-C0BF-4ED8-8545-7E4C90AFF83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9" r:id="rId3"/>
    <p:sldLayoutId id="2147483693" r:id="rId4"/>
    <p:sldLayoutId id="2147483686" r:id="rId5"/>
    <p:sldLayoutId id="2147483687" r:id="rId6"/>
    <p:sldLayoutId id="2147483697" r:id="rId7"/>
    <p:sldLayoutId id="2147483688" r:id="rId8"/>
    <p:sldLayoutId id="2147483696" r:id="rId9"/>
    <p:sldLayoutId id="2147483700" r:id="rId10"/>
    <p:sldLayoutId id="2147483695" r:id="rId11"/>
    <p:sldLayoutId id="2147483672" r:id="rId12"/>
    <p:sldLayoutId id="2147483689" r:id="rId13"/>
    <p:sldLayoutId id="2147483666" r:id="rId14"/>
    <p:sldLayoutId id="2147483690" r:id="rId15"/>
    <p:sldLayoutId id="2147483667" r:id="rId16"/>
  </p:sldLayoutIdLst>
  <p:timing>
    <p:tnLst>
      <p:par>
        <p:cTn id="1" dur="indefinite" restart="never" nodeType="tmRoot"/>
      </p:par>
    </p:tnLst>
  </p:timing>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3"/>
            </p:custDataLst>
          </p:nvPr>
        </p:nvSpPr>
        <p:spPr>
          <a:xfrm rot="19906914">
            <a:off x="263875" y="3029257"/>
            <a:ext cx="9223574" cy="1107996"/>
          </a:xfrm>
          <a:prstGeom prst="rect">
            <a:avLst/>
          </a:prstGeom>
          <a:noFill/>
        </p:spPr>
        <p:txBody>
          <a:bodyPr wrap="square" rtlCol="0" anchor="ctr" anchorCtr="0">
            <a:spAutoFit/>
          </a:bodyPr>
          <a:lstStyle/>
          <a:p>
            <a:pPr algn="ctr"/>
            <a:r>
              <a:rPr lang="en-GB" sz="6600" b="1" dirty="0" smtClean="0">
                <a:solidFill>
                  <a:srgbClr val="C0C0C0"/>
                </a:solidFill>
              </a:rPr>
              <a:t> </a:t>
            </a:r>
            <a:endParaRPr lang="en-GB" b="1" dirty="0">
              <a:solidFill>
                <a:srgbClr val="C0C0C0"/>
              </a:solidFill>
            </a:endParaRPr>
          </a:p>
        </p:txBody>
      </p:sp>
      <p:sp>
        <p:nvSpPr>
          <p:cNvPr id="2" name="Title Placeholder 1"/>
          <p:cNvSpPr>
            <a:spLocks noGrp="1"/>
          </p:cNvSpPr>
          <p:nvPr>
            <p:ph type="title"/>
          </p:nvPr>
        </p:nvSpPr>
        <p:spPr>
          <a:xfrm>
            <a:off x="495300" y="457205"/>
            <a:ext cx="8915400" cy="307777"/>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95300" y="1524000"/>
            <a:ext cx="8915400" cy="4572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Copyright"/>
          <p:cNvSpPr>
            <a:spLocks noGrp="1"/>
          </p:cNvSpPr>
          <p:nvPr>
            <p:ph type="ftr" sz="quarter" idx="3"/>
          </p:nvPr>
        </p:nvSpPr>
        <p:spPr>
          <a:xfrm>
            <a:off x="495307" y="6400889"/>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solidFill>
                  <a:prstClr val="black"/>
                </a:solidFill>
              </a:rPr>
              <a:t>© 2016 </a:t>
            </a:r>
            <a:r>
              <a:rPr lang="en-GB" dirty="0" smtClean="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sp>
        <p:nvSpPr>
          <p:cNvPr id="6" name="Slide Number Placeholder 5"/>
          <p:cNvSpPr>
            <a:spLocks noGrp="1"/>
          </p:cNvSpPr>
          <p:nvPr>
            <p:ph type="sldNum" sz="quarter" idx="4"/>
          </p:nvPr>
        </p:nvSpPr>
        <p:spPr>
          <a:xfrm>
            <a:off x="8997950" y="6400889"/>
            <a:ext cx="412750" cy="138499"/>
          </a:xfrm>
          <a:prstGeom prst="rect">
            <a:avLst/>
          </a:prstGeom>
        </p:spPr>
        <p:txBody>
          <a:bodyPr vert="horz" wrap="square" lIns="0" tIns="0" rIns="0" bIns="0" rtlCol="0" anchor="t" anchorCtr="0">
            <a:spAutoFit/>
          </a:bodyPr>
          <a:lstStyle>
            <a:lvl1pPr algn="r">
              <a:defRPr sz="900">
                <a:solidFill>
                  <a:schemeClr val="tx1"/>
                </a:solidFill>
              </a:defRPr>
            </a:lvl1pPr>
          </a:lstStyle>
          <a:p>
            <a:fld id="{2083E393-C0BF-4ED8-8545-7E4C90AFF83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6257841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457205"/>
            <a:ext cx="7099300" cy="307777"/>
          </a:xfrm>
          <a:prstGeom prst="rect">
            <a:avLst/>
          </a:prstGeom>
        </p:spPr>
        <p:txBody>
          <a:bodyPr vert="horz" wrap="square" lIns="0" tIns="0" rIns="0" bIns="0" rtlCol="0" anchor="t" anchorCtr="0">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7759700" y="457200"/>
            <a:ext cx="1651000" cy="184666"/>
          </a:xfrm>
          <a:prstGeom prst="rect">
            <a:avLst/>
          </a:prstGeom>
        </p:spPr>
        <p:txBody>
          <a:bodyPr vert="horz" wrap="square" lIns="0" tIns="0" rIns="0" bIns="0" rtlCol="0" anchor="t" anchorCtr="0">
            <a:spAutoFit/>
          </a:bodyPr>
          <a:lstStyle>
            <a:lvl1pPr algn="r">
              <a:defRPr sz="1200" baseline="0">
                <a:solidFill>
                  <a:schemeClr val="tx1"/>
                </a:solidFill>
              </a:defRPr>
            </a:lvl1pPr>
          </a:lstStyle>
          <a:p>
            <a:endParaRPr lang="en-US" dirty="0">
              <a:solidFill>
                <a:prstClr val="black"/>
              </a:solidFill>
            </a:endParaRPr>
          </a:p>
        </p:txBody>
      </p:sp>
      <p:sp>
        <p:nvSpPr>
          <p:cNvPr id="5" name="Slide Number Placeholder 5"/>
          <p:cNvSpPr>
            <a:spLocks noGrp="1"/>
          </p:cNvSpPr>
          <p:nvPr>
            <p:ph type="sldNum" sz="quarter" idx="4"/>
          </p:nvPr>
        </p:nvSpPr>
        <p:spPr>
          <a:xfrm>
            <a:off x="8997950" y="6400893"/>
            <a:ext cx="412750" cy="138499"/>
          </a:xfrm>
          <a:prstGeom prst="rect">
            <a:avLst/>
          </a:prstGeom>
        </p:spPr>
        <p:txBody>
          <a:bodyPr vert="horz" wrap="square" lIns="0" tIns="0" rIns="0" bIns="0" rtlCol="0" anchor="t" anchorCtr="0">
            <a:spAutoFit/>
          </a:bodyPr>
          <a:lstStyle>
            <a:lvl1pPr algn="r">
              <a:defRPr sz="900">
                <a:solidFill>
                  <a:schemeClr val="tx1"/>
                </a:solidFill>
              </a:defRPr>
            </a:lvl1pPr>
          </a:lstStyle>
          <a:p>
            <a:fld id="{2083E393-C0BF-4ED8-8545-7E4C90AFF831}" type="slidenum">
              <a:rPr lang="en-US" smtClean="0">
                <a:solidFill>
                  <a:prstClr val="black"/>
                </a:solidFill>
              </a:rPr>
              <a:pPr/>
              <a:t>‹#›</a:t>
            </a:fld>
            <a:endParaRPr lang="en-US" dirty="0">
              <a:solidFill>
                <a:prstClr val="black"/>
              </a:solidFill>
            </a:endParaRPr>
          </a:p>
        </p:txBody>
      </p:sp>
      <p:pic>
        <p:nvPicPr>
          <p:cNvPr id="6" name="Picture 5"/>
          <p:cNvPicPr>
            <a:picLocks noChangeAspect="1"/>
          </p:cNvPicPr>
          <p:nvPr userDrawn="1"/>
        </p:nvPicPr>
        <p:blipFill>
          <a:blip r:embed="rId6" cstate="print"/>
          <a:stretch>
            <a:fillRect/>
          </a:stretch>
        </p:blipFill>
        <p:spPr>
          <a:xfrm>
            <a:off x="7231622" y="6300309"/>
            <a:ext cx="1931428" cy="347429"/>
          </a:xfrm>
          <a:prstGeom prst="rect">
            <a:avLst/>
          </a:prstGeom>
        </p:spPr>
      </p:pic>
    </p:spTree>
    <p:extLst>
      <p:ext uri="{BB962C8B-B14F-4D97-AF65-F5344CB8AC3E}">
        <p14:creationId xmlns:p14="http://schemas.microsoft.com/office/powerpoint/2010/main" val="178688036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9" r:id="rId4"/>
  </p:sldLayoutIdLst>
  <p:hf hdr="0" ftr="0" dt="0"/>
  <p:txStyles>
    <p:titleStyle>
      <a:lvl1pPr algn="l" defTabSz="914400" rtl="0" eaLnBrk="1" latinLnBrk="0" hangingPunct="1">
        <a:spcBef>
          <a:spcPct val="0"/>
        </a:spcBef>
        <a:buNone/>
        <a:defRPr sz="20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ct val="20000"/>
        </a:spcBef>
        <a:buFontTx/>
        <a:buNone/>
        <a:defRPr sz="1750" b="0" kern="1200">
          <a:solidFill>
            <a:schemeClr val="tx1"/>
          </a:solidFill>
          <a:latin typeface="+mn-lt"/>
          <a:ea typeface="+mn-ea"/>
          <a:cs typeface="+mn-cs"/>
        </a:defRPr>
      </a:lvl1pPr>
      <a:lvl2pPr marL="0" indent="0" algn="l" defTabSz="914400" rtl="0" eaLnBrk="1" latinLnBrk="0" hangingPunct="1">
        <a:spcBef>
          <a:spcPct val="20000"/>
        </a:spcBef>
        <a:buFontTx/>
        <a:buNone/>
        <a:defRPr sz="1750" kern="1200">
          <a:solidFill>
            <a:schemeClr val="tx1"/>
          </a:solidFill>
          <a:latin typeface="+mn-lt"/>
          <a:ea typeface="+mn-ea"/>
          <a:cs typeface="+mn-cs"/>
        </a:defRPr>
      </a:lvl2pPr>
      <a:lvl3pPr marL="228600" indent="-228600" algn="l" defTabSz="914400" rtl="0" eaLnBrk="1" latinLnBrk="0" hangingPunct="1">
        <a:spcBef>
          <a:spcPct val="20000"/>
        </a:spcBef>
        <a:buClr>
          <a:schemeClr val="accent1"/>
        </a:buClr>
        <a:buFont typeface="Wingdings" pitchFamily="2" charset="2"/>
        <a:buChar char="§"/>
        <a:defRPr sz="1750" kern="1200" baseline="0">
          <a:solidFill>
            <a:schemeClr val="tx1"/>
          </a:solidFill>
          <a:latin typeface="+mn-lt"/>
          <a:ea typeface="+mn-ea"/>
          <a:cs typeface="+mn-cs"/>
        </a:defRPr>
      </a:lvl3pPr>
      <a:lvl4pPr marL="457200" indent="-228600" algn="l" defTabSz="914400" rtl="0" eaLnBrk="1" latinLnBrk="0" hangingPunct="1">
        <a:spcBef>
          <a:spcPct val="20000"/>
        </a:spcBef>
        <a:buClr>
          <a:schemeClr val="accent6"/>
        </a:buClr>
        <a:buFont typeface="Wingdings" pitchFamily="2" charset="2"/>
        <a:buChar char="§"/>
        <a:defRPr sz="1750" kern="1200">
          <a:solidFill>
            <a:schemeClr val="tx1"/>
          </a:solidFill>
          <a:latin typeface="+mn-lt"/>
          <a:ea typeface="+mn-ea"/>
          <a:cs typeface="+mn-cs"/>
        </a:defRPr>
      </a:lvl4pPr>
      <a:lvl5pPr marL="685800" indent="-228600" algn="l" defTabSz="914400" rtl="0" eaLnBrk="1" latinLnBrk="0" hangingPunct="1">
        <a:spcBef>
          <a:spcPct val="20000"/>
        </a:spcBef>
        <a:buClr>
          <a:srgbClr val="000000"/>
        </a:buClr>
        <a:buFont typeface="Arial" pitchFamily="34" charset="0"/>
        <a:buChar char="̵"/>
        <a:defRPr sz="1750" kern="1200" baseline="0">
          <a:solidFill>
            <a:schemeClr val="tx1"/>
          </a:solidFill>
          <a:latin typeface="+mn-lt"/>
          <a:ea typeface="+mn-ea"/>
          <a:cs typeface="+mn-cs"/>
        </a:defRPr>
      </a:lvl5pPr>
      <a:lvl6pPr marL="914400" indent="-228600" algn="l" defTabSz="914400" rtl="0" eaLnBrk="1" latinLnBrk="0" hangingPunct="1">
        <a:spcBef>
          <a:spcPct val="20000"/>
        </a:spcBef>
        <a:buClr>
          <a:srgbClr val="000000"/>
        </a:buClr>
        <a:buFont typeface="Arial" pitchFamily="34" charset="0"/>
        <a:buChar char="̵"/>
        <a:defRPr sz="1750" kern="1200" baseline="0">
          <a:solidFill>
            <a:schemeClr val="tx1"/>
          </a:solidFill>
          <a:latin typeface="+mn-lt"/>
          <a:ea typeface="+mn-ea"/>
          <a:cs typeface="+mn-cs"/>
        </a:defRPr>
      </a:lvl6pPr>
      <a:lvl7pPr marL="1143000" indent="-228600" algn="l" defTabSz="914400" rtl="0" eaLnBrk="1" latinLnBrk="0" hangingPunct="1">
        <a:spcBef>
          <a:spcPct val="20000"/>
        </a:spcBef>
        <a:buClr>
          <a:srgbClr val="000000"/>
        </a:buClr>
        <a:buFont typeface="Arial" pitchFamily="34" charset="0"/>
        <a:buChar char="̵"/>
        <a:defRPr sz="175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9"/>
            </p:custDataLst>
          </p:nvPr>
        </p:nvSpPr>
        <p:spPr>
          <a:xfrm rot="19906914">
            <a:off x="263875" y="3029257"/>
            <a:ext cx="9223574" cy="1107996"/>
          </a:xfrm>
          <a:prstGeom prst="rect">
            <a:avLst/>
          </a:prstGeom>
          <a:noFill/>
        </p:spPr>
        <p:txBody>
          <a:bodyPr wrap="square" rtlCol="0" anchor="ctr" anchorCtr="0">
            <a:spAutoFit/>
          </a:bodyPr>
          <a:lstStyle/>
          <a:p>
            <a:pPr algn="ctr"/>
            <a:r>
              <a:rPr lang="en-GB" sz="6600" b="1" smtClean="0">
                <a:solidFill>
                  <a:srgbClr val="C0C0C0"/>
                </a:solidFill>
              </a:rPr>
              <a:t> </a:t>
            </a:r>
            <a:endParaRPr lang="en-GB" b="1" dirty="0">
              <a:solidFill>
                <a:srgbClr val="C0C0C0"/>
              </a:solidFill>
            </a:endParaRPr>
          </a:p>
        </p:txBody>
      </p:sp>
      <p:sp>
        <p:nvSpPr>
          <p:cNvPr id="2" name="Title Placeholder 1"/>
          <p:cNvSpPr>
            <a:spLocks noGrp="1"/>
          </p:cNvSpPr>
          <p:nvPr>
            <p:ph type="title"/>
          </p:nvPr>
        </p:nvSpPr>
        <p:spPr>
          <a:xfrm>
            <a:off x="495300" y="457216"/>
            <a:ext cx="8915400" cy="307777"/>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95300" y="1524000"/>
            <a:ext cx="8915400" cy="4572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Copyright"/>
          <p:cNvSpPr>
            <a:spLocks noGrp="1"/>
          </p:cNvSpPr>
          <p:nvPr>
            <p:ph type="ftr" sz="quarter" idx="3"/>
          </p:nvPr>
        </p:nvSpPr>
        <p:spPr>
          <a:xfrm>
            <a:off x="495307" y="6400903"/>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smtClean="0">
                <a:solidFill>
                  <a:prstClr val="black"/>
                </a:solidFill>
              </a:rPr>
              <a:t>© 2017 Willis Towers Watson. All rights reserved. Proprietary and Confidential. For Willis Towers Watson and Willis Towers Watson client use only.</a:t>
            </a:r>
            <a:endParaRPr lang="en-US" dirty="0">
              <a:solidFill>
                <a:prstClr val="black"/>
              </a:solidFill>
            </a:endParaRPr>
          </a:p>
        </p:txBody>
      </p:sp>
      <p:sp>
        <p:nvSpPr>
          <p:cNvPr id="6" name="Slide Number Placeholder 5"/>
          <p:cNvSpPr>
            <a:spLocks noGrp="1"/>
          </p:cNvSpPr>
          <p:nvPr>
            <p:ph type="sldNum" sz="quarter" idx="4"/>
          </p:nvPr>
        </p:nvSpPr>
        <p:spPr>
          <a:xfrm>
            <a:off x="8997950" y="6400903"/>
            <a:ext cx="412750" cy="138499"/>
          </a:xfrm>
          <a:prstGeom prst="rect">
            <a:avLst/>
          </a:prstGeom>
        </p:spPr>
        <p:txBody>
          <a:bodyPr vert="horz" wrap="square" lIns="0" tIns="0" rIns="0" bIns="0" rtlCol="0" anchor="t" anchorCtr="0">
            <a:spAutoFit/>
          </a:bodyPr>
          <a:lstStyle>
            <a:lvl1pPr algn="r">
              <a:defRPr sz="900">
                <a:solidFill>
                  <a:schemeClr val="tx1"/>
                </a:solidFill>
              </a:defRPr>
            </a:lvl1pPr>
          </a:lstStyle>
          <a:p>
            <a:fld id="{2083E393-C0BF-4ED8-8545-7E4C90AFF83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2271333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9"/>
            </p:custDataLst>
          </p:nvPr>
        </p:nvSpPr>
        <p:spPr>
          <a:xfrm rot="19906914">
            <a:off x="263875" y="3029257"/>
            <a:ext cx="9223574" cy="1107996"/>
          </a:xfrm>
          <a:prstGeom prst="rect">
            <a:avLst/>
          </a:prstGeom>
          <a:noFill/>
        </p:spPr>
        <p:txBody>
          <a:bodyPr wrap="square" rtlCol="0" anchor="ctr" anchorCtr="0">
            <a:spAutoFit/>
          </a:bodyPr>
          <a:lstStyle/>
          <a:p>
            <a:pPr algn="ctr"/>
            <a:r>
              <a:rPr lang="en-GB" sz="6600" b="1" smtClean="0">
                <a:solidFill>
                  <a:srgbClr val="C0C0C0"/>
                </a:solidFill>
              </a:rPr>
              <a:t> </a:t>
            </a:r>
            <a:endParaRPr lang="en-GB" b="1" dirty="0">
              <a:solidFill>
                <a:srgbClr val="C0C0C0"/>
              </a:solidFill>
            </a:endParaRPr>
          </a:p>
        </p:txBody>
      </p:sp>
      <p:sp>
        <p:nvSpPr>
          <p:cNvPr id="2" name="Title Placeholder 1"/>
          <p:cNvSpPr>
            <a:spLocks noGrp="1"/>
          </p:cNvSpPr>
          <p:nvPr>
            <p:ph type="title"/>
          </p:nvPr>
        </p:nvSpPr>
        <p:spPr>
          <a:xfrm>
            <a:off x="495300" y="457200"/>
            <a:ext cx="8915400" cy="307777"/>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95300" y="1524000"/>
            <a:ext cx="8915400" cy="4572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Copyright"/>
          <p:cNvSpPr>
            <a:spLocks noGrp="1"/>
          </p:cNvSpPr>
          <p:nvPr>
            <p:ph type="ftr" sz="quarter" idx="3"/>
          </p:nvPr>
        </p:nvSpPr>
        <p:spPr>
          <a:xfrm>
            <a:off x="495307" y="6400885"/>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solidFill>
                  <a:prstClr val="black"/>
                </a:solidFill>
              </a:rPr>
              <a:t>© 2016 </a:t>
            </a:r>
            <a:r>
              <a:rPr lang="en-GB" dirty="0" smtClean="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sp>
        <p:nvSpPr>
          <p:cNvPr id="6" name="Slide Number Placeholder 5"/>
          <p:cNvSpPr>
            <a:spLocks noGrp="1"/>
          </p:cNvSpPr>
          <p:nvPr>
            <p:ph type="sldNum" sz="quarter" idx="4"/>
          </p:nvPr>
        </p:nvSpPr>
        <p:spPr>
          <a:xfrm>
            <a:off x="8997950" y="6400885"/>
            <a:ext cx="412750" cy="138499"/>
          </a:xfrm>
          <a:prstGeom prst="rect">
            <a:avLst/>
          </a:prstGeom>
        </p:spPr>
        <p:txBody>
          <a:bodyPr vert="horz" wrap="square" lIns="0" tIns="0" rIns="0" bIns="0" rtlCol="0" anchor="t" anchorCtr="0">
            <a:spAutoFit/>
          </a:bodyPr>
          <a:lstStyle>
            <a:lvl1pPr algn="r">
              <a:defRPr sz="900">
                <a:solidFill>
                  <a:schemeClr val="tx1"/>
                </a:solidFill>
              </a:defRPr>
            </a:lvl1pPr>
          </a:lstStyle>
          <a:p>
            <a:fld id="{2083E393-C0BF-4ED8-8545-7E4C90AFF83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9759753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9"/>
            </p:custDataLst>
          </p:nvPr>
        </p:nvSpPr>
        <p:spPr>
          <a:xfrm rot="19906914">
            <a:off x="263875" y="3029257"/>
            <a:ext cx="9223574" cy="1107996"/>
          </a:xfrm>
          <a:prstGeom prst="rect">
            <a:avLst/>
          </a:prstGeom>
          <a:noFill/>
        </p:spPr>
        <p:txBody>
          <a:bodyPr wrap="square" rtlCol="0" anchor="ctr" anchorCtr="0">
            <a:spAutoFit/>
          </a:bodyPr>
          <a:lstStyle/>
          <a:p>
            <a:pPr algn="ctr"/>
            <a:r>
              <a:rPr lang="en-GB" sz="6600" b="1" smtClean="0">
                <a:solidFill>
                  <a:srgbClr val="C0C0C0"/>
                </a:solidFill>
              </a:rPr>
              <a:t> </a:t>
            </a:r>
            <a:endParaRPr lang="en-GB" b="1" dirty="0">
              <a:solidFill>
                <a:srgbClr val="C0C0C0"/>
              </a:solidFill>
            </a:endParaRPr>
          </a:p>
        </p:txBody>
      </p:sp>
      <p:sp>
        <p:nvSpPr>
          <p:cNvPr id="2" name="Title Placeholder 1"/>
          <p:cNvSpPr>
            <a:spLocks noGrp="1"/>
          </p:cNvSpPr>
          <p:nvPr>
            <p:ph type="title"/>
          </p:nvPr>
        </p:nvSpPr>
        <p:spPr>
          <a:xfrm>
            <a:off x="495300" y="457200"/>
            <a:ext cx="8915400" cy="307777"/>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95300" y="1524000"/>
            <a:ext cx="8915400" cy="4572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Copyright"/>
          <p:cNvSpPr>
            <a:spLocks noGrp="1"/>
          </p:cNvSpPr>
          <p:nvPr>
            <p:ph type="ftr" sz="quarter" idx="3"/>
          </p:nvPr>
        </p:nvSpPr>
        <p:spPr>
          <a:xfrm>
            <a:off x="495307" y="6400849"/>
            <a:ext cx="5717674"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solidFill>
                  <a:prstClr val="black"/>
                </a:solidFill>
              </a:rPr>
              <a:t>© 2016 </a:t>
            </a:r>
            <a:r>
              <a:rPr lang="en-GB" dirty="0" smtClean="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sp>
        <p:nvSpPr>
          <p:cNvPr id="6" name="Slide Number Placeholder 5"/>
          <p:cNvSpPr>
            <a:spLocks noGrp="1"/>
          </p:cNvSpPr>
          <p:nvPr>
            <p:ph type="sldNum" sz="quarter" idx="4"/>
          </p:nvPr>
        </p:nvSpPr>
        <p:spPr>
          <a:xfrm>
            <a:off x="8997950" y="6400849"/>
            <a:ext cx="412750" cy="138499"/>
          </a:xfrm>
          <a:prstGeom prst="rect">
            <a:avLst/>
          </a:prstGeom>
        </p:spPr>
        <p:txBody>
          <a:bodyPr vert="horz" wrap="square" lIns="0" tIns="0" rIns="0" bIns="0" rtlCol="0" anchor="t" anchorCtr="0">
            <a:spAutoFit/>
          </a:bodyPr>
          <a:lstStyle>
            <a:lvl1pPr algn="r">
              <a:defRPr sz="900">
                <a:solidFill>
                  <a:schemeClr val="tx1"/>
                </a:solidFill>
              </a:defRPr>
            </a:lvl1pPr>
          </a:lstStyle>
          <a:p>
            <a:fld id="{2083E393-C0BF-4ED8-8545-7E4C90AFF83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8691066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6.xml"/><Relationship Id="rId1" Type="http://schemas.openxmlformats.org/officeDocument/2006/relationships/tags" Target="../tags/tag7.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9.xml"/><Relationship Id="rId1" Type="http://schemas.openxmlformats.org/officeDocument/2006/relationships/tags" Target="../tags/tag9.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2.xml"/><Relationship Id="rId1" Type="http://schemas.openxmlformats.org/officeDocument/2006/relationships/tags" Target="../tags/tag8.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9.xml"/><Relationship Id="rId5" Type="http://schemas.openxmlformats.org/officeDocument/2006/relationships/image" Target="../media/image14.emf"/><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chart" Target="../charts/chart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Path"/>
          <p:cNvSpPr/>
          <p:nvPr/>
        </p:nvSpPr>
        <p:spPr>
          <a:xfrm>
            <a:off x="486701" y="6569045"/>
            <a:ext cx="60346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dirty="0">
              <a:solidFill>
                <a:prstClr val="black"/>
              </a:solidFill>
            </a:endParaRPr>
          </a:p>
        </p:txBody>
      </p:sp>
      <p:sp>
        <p:nvSpPr>
          <p:cNvPr id="5" name="Footer Placeholder 3"/>
          <p:cNvSpPr>
            <a:spLocks noGrp="1"/>
          </p:cNvSpPr>
          <p:nvPr>
            <p:ph type="ftr" sz="quarter" idx="11"/>
          </p:nvPr>
        </p:nvSpPr>
        <p:spPr>
          <a:xfrm>
            <a:off x="495300" y="6428378"/>
            <a:ext cx="2674620" cy="92333"/>
          </a:xfrm>
        </p:spPr>
        <p:txBody>
          <a:bodyPr/>
          <a:lstStyle/>
          <a:p>
            <a:r>
              <a:rPr lang="en-US" dirty="0" smtClean="0">
                <a:solidFill>
                  <a:prstClr val="black"/>
                </a:solidFill>
              </a:rPr>
              <a:t>© 2017 Willis Towers Watson. All rights reserved.</a:t>
            </a:r>
            <a:endParaRPr lang="en-US" dirty="0">
              <a:solidFill>
                <a:prstClr val="black"/>
              </a:solidFill>
            </a:endParaRPr>
          </a:p>
        </p:txBody>
      </p:sp>
      <p:sp>
        <p:nvSpPr>
          <p:cNvPr id="7" name="Title 1"/>
          <p:cNvSpPr>
            <a:spLocks noGrp="1"/>
          </p:cNvSpPr>
          <p:nvPr>
            <p:ph type="title"/>
          </p:nvPr>
        </p:nvSpPr>
        <p:spPr>
          <a:xfrm>
            <a:off x="495300" y="457200"/>
            <a:ext cx="5695950" cy="612648"/>
          </a:xfrm>
        </p:spPr>
        <p:txBody>
          <a:bodyPr/>
          <a:lstStyle/>
          <a:p>
            <a:r>
              <a:rPr lang="en-GB" sz="2400" dirty="0"/>
              <a:t>Willis Towers </a:t>
            </a:r>
            <a:r>
              <a:rPr lang="en-GB" sz="2400" dirty="0" smtClean="0"/>
              <a:t>Watson</a:t>
            </a:r>
            <a:endParaRPr lang="en-US" sz="2400" dirty="0"/>
          </a:p>
        </p:txBody>
      </p:sp>
      <p:sp>
        <p:nvSpPr>
          <p:cNvPr id="8" name="Text Placeholder 4"/>
          <p:cNvSpPr>
            <a:spLocks noGrp="1"/>
          </p:cNvSpPr>
          <p:nvPr>
            <p:ph type="body" sz="quarter" idx="16"/>
          </p:nvPr>
        </p:nvSpPr>
        <p:spPr>
          <a:xfrm>
            <a:off x="495300" y="2209816"/>
            <a:ext cx="2179320" cy="271081"/>
          </a:xfrm>
        </p:spPr>
        <p:txBody>
          <a:bodyPr/>
          <a:lstStyle/>
          <a:p>
            <a:r>
              <a:rPr lang="en-US" sz="1100" dirty="0" err="1" smtClean="0"/>
              <a:t>Octubre</a:t>
            </a:r>
            <a:r>
              <a:rPr lang="en-US" sz="1100" dirty="0" smtClean="0"/>
              <a:t> 2017</a:t>
            </a:r>
            <a:endParaRPr lang="en-US" sz="1100" dirty="0"/>
          </a:p>
        </p:txBody>
      </p:sp>
      <p:sp>
        <p:nvSpPr>
          <p:cNvPr id="9" name="Text Placeholder 7"/>
          <p:cNvSpPr>
            <a:spLocks noGrp="1"/>
          </p:cNvSpPr>
          <p:nvPr>
            <p:ph type="body" sz="quarter" idx="15"/>
          </p:nvPr>
        </p:nvSpPr>
        <p:spPr>
          <a:xfrm>
            <a:off x="495300" y="1097280"/>
            <a:ext cx="5695950" cy="502920"/>
          </a:xfrm>
        </p:spPr>
        <p:txBody>
          <a:bodyPr/>
          <a:lstStyle/>
          <a:p>
            <a:r>
              <a:rPr lang="es-ES" sz="1800" dirty="0"/>
              <a:t>Analítica de Riesgos: Diferenciación y Valor Agregado en el Manejo </a:t>
            </a:r>
            <a:r>
              <a:rPr lang="es-ES" sz="1800" dirty="0" smtClean="0"/>
              <a:t>y Transferencia </a:t>
            </a:r>
            <a:r>
              <a:rPr lang="es-ES" sz="1800" dirty="0"/>
              <a:t>de riesgos</a:t>
            </a:r>
            <a:endParaRPr lang="en-GB" sz="1800" dirty="0"/>
          </a:p>
        </p:txBody>
      </p:sp>
    </p:spTree>
    <p:custDataLst>
      <p:tags r:id="rId1"/>
    </p:custDataLst>
    <p:extLst>
      <p:ext uri="{BB962C8B-B14F-4D97-AF65-F5344CB8AC3E}">
        <p14:creationId xmlns:p14="http://schemas.microsoft.com/office/powerpoint/2010/main" val="1404338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Resultados de los Modelos</a:t>
            </a:r>
            <a:endParaRPr lang="en-GB" dirty="0"/>
          </a:p>
        </p:txBody>
      </p:sp>
      <p:sp>
        <p:nvSpPr>
          <p:cNvPr id="3" name="Slide Number Placeholder 2"/>
          <p:cNvSpPr>
            <a:spLocks noGrp="1"/>
          </p:cNvSpPr>
          <p:nvPr>
            <p:ph type="sldNum" sz="quarter" idx="12"/>
          </p:nvPr>
        </p:nvSpPr>
        <p:spPr/>
        <p:txBody>
          <a:bodyPr/>
          <a:lstStyle/>
          <a:p>
            <a:fld id="{2083E393-C0BF-4ED8-8545-7E4C90AFF831}" type="slidenum">
              <a:rPr lang="en-US" smtClean="0"/>
              <a:pPr/>
              <a:t>10</a:t>
            </a:fld>
            <a:endParaRPr lang="en-US" dirty="0"/>
          </a:p>
        </p:txBody>
      </p:sp>
      <p:sp>
        <p:nvSpPr>
          <p:cNvPr id="4" name="Text Placeholder 3"/>
          <p:cNvSpPr>
            <a:spLocks noGrp="1"/>
          </p:cNvSpPr>
          <p:nvPr>
            <p:ph type="body" sz="quarter" idx="13"/>
          </p:nvPr>
        </p:nvSpPr>
        <p:spPr/>
        <p:txBody>
          <a:bodyPr/>
          <a:lstStyle/>
          <a:p>
            <a:r>
              <a:rPr lang="es-ES" dirty="0"/>
              <a:t>Proyección de perdidas y distribución entre participantes bajo la estructura </a:t>
            </a:r>
            <a:r>
              <a:rPr lang="es-ES" dirty="0" smtClean="0"/>
              <a:t>actual</a:t>
            </a:r>
            <a:endParaRPr lang="es-ES" dirty="0"/>
          </a:p>
        </p:txBody>
      </p:sp>
      <p:grpSp>
        <p:nvGrpSpPr>
          <p:cNvPr id="7" name="Group 6"/>
          <p:cNvGrpSpPr/>
          <p:nvPr/>
        </p:nvGrpSpPr>
        <p:grpSpPr>
          <a:xfrm>
            <a:off x="7735393" y="1543967"/>
            <a:ext cx="1320800" cy="2276476"/>
            <a:chOff x="7770019" y="1243013"/>
            <a:chExt cx="1320800" cy="2276476"/>
          </a:xfrm>
        </p:grpSpPr>
        <p:sp>
          <p:nvSpPr>
            <p:cNvPr id="8" name="TextBox 7"/>
            <p:cNvSpPr txBox="1"/>
            <p:nvPr/>
          </p:nvSpPr>
          <p:spPr>
            <a:xfrm>
              <a:off x="7770019" y="2686052"/>
              <a:ext cx="1320800" cy="833437"/>
            </a:xfrm>
            <a:prstGeom prst="rect">
              <a:avLst/>
            </a:prstGeom>
            <a:solidFill>
              <a:schemeClr val="accent4"/>
            </a:solidFill>
          </p:spPr>
          <p:txBody>
            <a:bodyPr wrap="square" rtlCol="0" anchor="ctr" anchorCtr="0">
              <a:noAutofit/>
            </a:bodyPr>
            <a:lstStyle/>
            <a:p>
              <a:pPr algn="ctr"/>
              <a:r>
                <a:rPr lang="es-ES" sz="1050" b="1" dirty="0" smtClean="0">
                  <a:solidFill>
                    <a:schemeClr val="bg1"/>
                  </a:solidFill>
                </a:rPr>
                <a:t>Compañía</a:t>
              </a:r>
            </a:p>
            <a:p>
              <a:pPr algn="ctr"/>
              <a:endParaRPr lang="es-ES" sz="1050" b="1" dirty="0" smtClean="0">
                <a:solidFill>
                  <a:schemeClr val="bg1"/>
                </a:solidFill>
              </a:endParaRPr>
            </a:p>
            <a:p>
              <a:pPr algn="ctr"/>
              <a:r>
                <a:rPr lang="es-ES" sz="1050" b="1" dirty="0" smtClean="0">
                  <a:solidFill>
                    <a:schemeClr val="bg1"/>
                  </a:solidFill>
                </a:rPr>
                <a:t>EEL Deducible</a:t>
              </a:r>
            </a:p>
            <a:p>
              <a:pPr algn="ctr"/>
              <a:r>
                <a:rPr lang="es-ES" sz="1050" b="1" dirty="0" smtClean="0">
                  <a:solidFill>
                    <a:schemeClr val="bg1"/>
                  </a:solidFill>
                </a:rPr>
                <a:t>$5,000</a:t>
              </a:r>
              <a:endParaRPr lang="es-ES" sz="1050" b="1" dirty="0">
                <a:solidFill>
                  <a:schemeClr val="bg1"/>
                </a:solidFill>
              </a:endParaRPr>
            </a:p>
          </p:txBody>
        </p:sp>
        <p:sp>
          <p:nvSpPr>
            <p:cNvPr id="9" name="TextBox 8"/>
            <p:cNvSpPr txBox="1"/>
            <p:nvPr/>
          </p:nvSpPr>
          <p:spPr>
            <a:xfrm>
              <a:off x="7770019" y="1243013"/>
              <a:ext cx="1320800" cy="1443038"/>
            </a:xfrm>
            <a:prstGeom prst="rect">
              <a:avLst/>
            </a:prstGeom>
            <a:solidFill>
              <a:schemeClr val="bg1">
                <a:lumMod val="50000"/>
              </a:schemeClr>
            </a:solidFill>
          </p:spPr>
          <p:txBody>
            <a:bodyPr wrap="square" rtlCol="0" anchor="ctr" anchorCtr="0">
              <a:noAutofit/>
            </a:bodyPr>
            <a:lstStyle/>
            <a:p>
              <a:pPr algn="ctr"/>
              <a:r>
                <a:rPr lang="es-ES" sz="1050" b="1" dirty="0" smtClean="0">
                  <a:solidFill>
                    <a:schemeClr val="bg1"/>
                  </a:solidFill>
                </a:rPr>
                <a:t>Aseguradores</a:t>
              </a:r>
            </a:p>
            <a:p>
              <a:pPr algn="ctr"/>
              <a:endParaRPr lang="es-ES" sz="1050" b="1" dirty="0" smtClean="0">
                <a:solidFill>
                  <a:schemeClr val="bg1"/>
                </a:solidFill>
              </a:endParaRPr>
            </a:p>
            <a:p>
              <a:pPr algn="ctr"/>
              <a:r>
                <a:rPr lang="es-ES" sz="1050" b="1" dirty="0" smtClean="0">
                  <a:solidFill>
                    <a:schemeClr val="bg1"/>
                  </a:solidFill>
                </a:rPr>
                <a:t>EEL Limite</a:t>
              </a:r>
            </a:p>
            <a:p>
              <a:pPr algn="ctr"/>
              <a:r>
                <a:rPr lang="es-ES" sz="1050" b="1" dirty="0" smtClean="0">
                  <a:solidFill>
                    <a:schemeClr val="bg1"/>
                  </a:solidFill>
                </a:rPr>
                <a:t>$100m</a:t>
              </a:r>
              <a:endParaRPr lang="es-ES" sz="1050" b="1" dirty="0">
                <a:solidFill>
                  <a:schemeClr val="bg1"/>
                </a:solidFill>
              </a:endParaRPr>
            </a:p>
          </p:txBody>
        </p:sp>
      </p:grpSp>
      <p:graphicFrame>
        <p:nvGraphicFramePr>
          <p:cNvPr id="10" name="Content Placeholder 36"/>
          <p:cNvGraphicFramePr>
            <a:graphicFrameLocks noGrp="1"/>
          </p:cNvGraphicFramePr>
          <p:nvPr>
            <p:ph idx="1"/>
            <p:extLst>
              <p:ext uri="{D42A27DB-BD31-4B8C-83A1-F6EECF244321}">
                <p14:modId xmlns:p14="http://schemas.microsoft.com/office/powerpoint/2010/main" val="4063283466"/>
              </p:ext>
            </p:extLst>
          </p:nvPr>
        </p:nvGraphicFramePr>
        <p:xfrm>
          <a:off x="336674" y="3964163"/>
          <a:ext cx="2528094" cy="1035417"/>
        </p:xfrm>
        <a:graphic>
          <a:graphicData uri="http://schemas.openxmlformats.org/drawingml/2006/table">
            <a:tbl>
              <a:tblPr firstRow="1" bandRow="1">
                <a:tableStyleId>{5C22544A-7EE6-4342-B048-85BDC9FD1C3A}</a:tableStyleId>
              </a:tblPr>
              <a:tblGrid>
                <a:gridCol w="2528094"/>
              </a:tblGrid>
              <a:tr h="247759">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sz="1100" b="1" kern="1200" noProof="0" dirty="0" smtClean="0">
                          <a:solidFill>
                            <a:schemeClr val="lt1"/>
                          </a:solidFill>
                          <a:latin typeface="+mn-lt"/>
                          <a:ea typeface="+mn-ea"/>
                          <a:cs typeface="+mn-cs"/>
                        </a:rPr>
                        <a:t>Promedio bruto proyectado</a:t>
                      </a:r>
                    </a:p>
                  </a:txBody>
                  <a:tcPr marL="99060" marR="99060" anchor="ctr">
                    <a:solidFill>
                      <a:schemeClr val="accent4"/>
                    </a:solidFill>
                  </a:tcPr>
                </a:tc>
              </a:tr>
              <a:tr h="776337">
                <a:tc>
                  <a:txBody>
                    <a:bodyPr/>
                    <a:lstStyle/>
                    <a:p>
                      <a:pPr marL="285750" indent="-285750">
                        <a:buClr>
                          <a:schemeClr val="accent1"/>
                        </a:buClr>
                        <a:buFont typeface="Wingdings" panose="05000000000000000000" pitchFamily="2" charset="2"/>
                        <a:buChar char="§"/>
                      </a:pPr>
                      <a:r>
                        <a:rPr lang="es-ES" sz="1100" b="0" baseline="0" noProof="0" dirty="0" smtClean="0"/>
                        <a:t>Se esperan 486 incidentes el próximo año para un total de perdidas de  $1.16m</a:t>
                      </a:r>
                      <a:endParaRPr lang="es-ES" sz="1100" b="0" noProof="0" dirty="0" smtClean="0"/>
                    </a:p>
                  </a:txBody>
                  <a:tcPr marL="99060" marR="99060">
                    <a:solidFill>
                      <a:srgbClr val="EFEEDE"/>
                    </a:solidFill>
                  </a:tcPr>
                </a:tc>
              </a:tr>
            </a:tbl>
          </a:graphicData>
        </a:graphic>
      </p:graphicFrame>
      <p:sp>
        <p:nvSpPr>
          <p:cNvPr id="15" name="Line 48"/>
          <p:cNvSpPr>
            <a:spLocks noChangeShapeType="1"/>
          </p:cNvSpPr>
          <p:nvPr/>
        </p:nvSpPr>
        <p:spPr bwMode="auto">
          <a:xfrm rot="16200000">
            <a:off x="2887988" y="3674405"/>
            <a:ext cx="448864" cy="495303"/>
          </a:xfrm>
          <a:prstGeom prst="line">
            <a:avLst/>
          </a:prstGeom>
          <a:noFill/>
          <a:ln w="9525">
            <a:solidFill>
              <a:schemeClr val="accent4"/>
            </a:solidFill>
            <a:prstDash val="dash"/>
            <a:round/>
            <a:headEnd/>
            <a:tailEnd type="oval"/>
          </a:ln>
        </p:spPr>
        <p:txBody>
          <a:bodyPr vert="horz" wrap="none" lIns="91440" tIns="45720" rIns="91440" bIns="45720" numCol="1" anchor="ctr" anchorCtr="0" compatLnSpc="1">
            <a:prstTxWarp prst="textNoShape">
              <a:avLst/>
            </a:prstTxWarp>
          </a:bodyPr>
          <a:lstStyle/>
          <a:p>
            <a:endParaRPr lang="en-GB" sz="1100"/>
          </a:p>
        </p:txBody>
      </p:sp>
      <p:grpSp>
        <p:nvGrpSpPr>
          <p:cNvPr id="22" name="Group 21"/>
          <p:cNvGrpSpPr/>
          <p:nvPr/>
        </p:nvGrpSpPr>
        <p:grpSpPr>
          <a:xfrm>
            <a:off x="939059" y="3317584"/>
            <a:ext cx="4061566" cy="2882235"/>
            <a:chOff x="939059" y="3317584"/>
            <a:chExt cx="4061566" cy="2882235"/>
          </a:xfrm>
        </p:grpSpPr>
        <p:graphicFrame>
          <p:nvGraphicFramePr>
            <p:cNvPr id="11" name="Content Placeholder 36"/>
            <p:cNvGraphicFramePr>
              <a:graphicFrameLocks/>
            </p:cNvGraphicFramePr>
            <p:nvPr>
              <p:extLst>
                <p:ext uri="{D42A27DB-BD31-4B8C-83A1-F6EECF244321}">
                  <p14:modId xmlns:p14="http://schemas.microsoft.com/office/powerpoint/2010/main" val="4230750290"/>
                </p:ext>
              </p:extLst>
            </p:nvPr>
          </p:nvGraphicFramePr>
          <p:xfrm>
            <a:off x="939059" y="5164402"/>
            <a:ext cx="2961481" cy="1035417"/>
          </p:xfrm>
          <a:graphic>
            <a:graphicData uri="http://schemas.openxmlformats.org/drawingml/2006/table">
              <a:tbl>
                <a:tblPr firstRow="1" bandRow="1">
                  <a:tableStyleId>{5C22544A-7EE6-4342-B048-85BDC9FD1C3A}</a:tableStyleId>
                </a:tblPr>
                <a:tblGrid>
                  <a:gridCol w="2961481"/>
                </a:tblGrid>
                <a:tr h="247759">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sz="1100" b="1" kern="1200" noProof="0" dirty="0" smtClean="0">
                            <a:solidFill>
                              <a:schemeClr val="lt1"/>
                            </a:solidFill>
                            <a:latin typeface="+mn-lt"/>
                            <a:ea typeface="+mn-ea"/>
                            <a:cs typeface="+mn-cs"/>
                          </a:rPr>
                          <a:t>Perdidas retenidas</a:t>
                        </a:r>
                      </a:p>
                    </a:txBody>
                    <a:tcPr marL="99060" marR="99060" anchor="ctr">
                      <a:solidFill>
                        <a:srgbClr val="00B050"/>
                      </a:solidFill>
                    </a:tcPr>
                  </a:tc>
                </a:tr>
                <a:tr h="776337">
                  <a:tc>
                    <a:txBody>
                      <a:bodyPr/>
                      <a:lstStyle/>
                      <a:p>
                        <a:pPr marL="285750" indent="-285750">
                          <a:buClr>
                            <a:schemeClr val="accent1"/>
                          </a:buClr>
                          <a:buFont typeface="Wingdings" panose="05000000000000000000" pitchFamily="2" charset="2"/>
                          <a:buChar char="§"/>
                        </a:pPr>
                        <a:r>
                          <a:rPr lang="es-ES" sz="1100" b="0" noProof="0" dirty="0" smtClean="0"/>
                          <a:t>En un año extremo</a:t>
                        </a:r>
                        <a:r>
                          <a:rPr lang="es-ES" sz="1100" b="0" baseline="0" noProof="0" dirty="0" smtClean="0"/>
                          <a:t>, la compañía podría retener $1.8m o mas</a:t>
                        </a:r>
                        <a:endParaRPr lang="es-ES" sz="1100" b="0" noProof="0" dirty="0" smtClean="0"/>
                      </a:p>
                    </a:txBody>
                    <a:tcPr marL="99060" marR="99060">
                      <a:solidFill>
                        <a:srgbClr val="EFEEDE"/>
                      </a:solidFill>
                    </a:tcPr>
                  </a:tc>
                </a:tr>
              </a:tbl>
            </a:graphicData>
          </a:graphic>
        </p:graphicFrame>
        <p:sp>
          <p:nvSpPr>
            <p:cNvPr id="16" name="Line 48"/>
            <p:cNvSpPr>
              <a:spLocks noChangeShapeType="1"/>
            </p:cNvSpPr>
            <p:nvPr/>
          </p:nvSpPr>
          <p:spPr bwMode="auto">
            <a:xfrm rot="16200000">
              <a:off x="3259248" y="3432620"/>
              <a:ext cx="1856413" cy="1626341"/>
            </a:xfrm>
            <a:prstGeom prst="line">
              <a:avLst/>
            </a:prstGeom>
            <a:noFill/>
            <a:ln w="9525">
              <a:solidFill>
                <a:srgbClr val="00B050"/>
              </a:solidFill>
              <a:prstDash val="dash"/>
              <a:round/>
              <a:headEnd/>
              <a:tailEnd type="oval"/>
            </a:ln>
          </p:spPr>
          <p:txBody>
            <a:bodyPr vert="horz" wrap="none" lIns="91440" tIns="45720" rIns="91440" bIns="45720" numCol="1" anchor="ctr" anchorCtr="0" compatLnSpc="1">
              <a:prstTxWarp prst="textNoShape">
                <a:avLst/>
              </a:prstTxWarp>
            </a:bodyPr>
            <a:lstStyle/>
            <a:p>
              <a:endParaRPr lang="en-GB" sz="1100"/>
            </a:p>
          </p:txBody>
        </p:sp>
      </p:grpSp>
      <p:grpSp>
        <p:nvGrpSpPr>
          <p:cNvPr id="24" name="Group 23"/>
          <p:cNvGrpSpPr/>
          <p:nvPr/>
        </p:nvGrpSpPr>
        <p:grpSpPr>
          <a:xfrm>
            <a:off x="6872290" y="3340424"/>
            <a:ext cx="2528094" cy="2807971"/>
            <a:chOff x="6872290" y="3349949"/>
            <a:chExt cx="2528094" cy="2807971"/>
          </a:xfrm>
        </p:grpSpPr>
        <p:graphicFrame>
          <p:nvGraphicFramePr>
            <p:cNvPr id="13" name="Content Placeholder 36"/>
            <p:cNvGraphicFramePr>
              <a:graphicFrameLocks/>
            </p:cNvGraphicFramePr>
            <p:nvPr>
              <p:extLst>
                <p:ext uri="{D42A27DB-BD31-4B8C-83A1-F6EECF244321}">
                  <p14:modId xmlns:p14="http://schemas.microsoft.com/office/powerpoint/2010/main" val="312150291"/>
                </p:ext>
              </p:extLst>
            </p:nvPr>
          </p:nvGraphicFramePr>
          <p:xfrm>
            <a:off x="6872290" y="4131000"/>
            <a:ext cx="2528094" cy="2026920"/>
          </p:xfrm>
          <a:graphic>
            <a:graphicData uri="http://schemas.openxmlformats.org/drawingml/2006/table">
              <a:tbl>
                <a:tblPr firstRow="1" bandRow="1">
                  <a:tableStyleId>{5C22544A-7EE6-4342-B048-85BDC9FD1C3A}</a:tableStyleId>
                </a:tblPr>
                <a:tblGrid>
                  <a:gridCol w="2528094"/>
                </a:tblGrid>
                <a:tr h="20193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sz="1100" b="1" kern="1200" noProof="0" dirty="0" smtClean="0">
                            <a:solidFill>
                              <a:schemeClr val="bg1"/>
                            </a:solidFill>
                            <a:latin typeface="+mn-lt"/>
                            <a:ea typeface="+mn-ea"/>
                            <a:cs typeface="+mn-cs"/>
                          </a:rPr>
                          <a:t>Limites</a:t>
                        </a:r>
                      </a:p>
                    </a:txBody>
                    <a:tcPr marL="99060" marR="99060" anchor="ctr">
                      <a:solidFill>
                        <a:srgbClr val="00B050"/>
                      </a:solidFill>
                    </a:tcPr>
                  </a:tc>
                </a:tr>
                <a:tr h="776337">
                  <a:tc>
                    <a:txBody>
                      <a:bodyPr/>
                      <a:lstStyle/>
                      <a:p>
                        <a:pPr marL="285750" indent="-285750">
                          <a:buClr>
                            <a:schemeClr val="accent1"/>
                          </a:buClr>
                          <a:buFont typeface="Wingdings" panose="05000000000000000000" pitchFamily="2" charset="2"/>
                          <a:buChar char="§"/>
                        </a:pPr>
                        <a:r>
                          <a:rPr lang="es-ES" sz="1100" b="0" noProof="0" dirty="0" smtClean="0"/>
                          <a:t>E</a:t>
                        </a:r>
                        <a:r>
                          <a:rPr lang="es-ES" sz="1100" b="0" baseline="0" noProof="0" dirty="0" smtClean="0"/>
                          <a:t>l limite no es excedido en ninguno de los escenarios simulados</a:t>
                        </a:r>
                      </a:p>
                      <a:p>
                        <a:pPr marL="285750" indent="-285750">
                          <a:buClr>
                            <a:schemeClr val="accent1"/>
                          </a:buClr>
                          <a:buFont typeface="Wingdings" panose="05000000000000000000" pitchFamily="2" charset="2"/>
                          <a:buChar char="§"/>
                        </a:pPr>
                        <a:endParaRPr lang="es-ES" sz="1100" b="0" baseline="0" noProof="0" dirty="0" smtClean="0"/>
                      </a:p>
                      <a:p>
                        <a:pPr marL="285750" indent="-285750">
                          <a:buClr>
                            <a:schemeClr val="accent1"/>
                          </a:buClr>
                          <a:buFont typeface="Wingdings" panose="05000000000000000000" pitchFamily="2" charset="2"/>
                          <a:buChar char="§"/>
                        </a:pPr>
                        <a:r>
                          <a:rPr lang="es-ES" sz="1100" b="0" baseline="0" noProof="0" dirty="0" smtClean="0"/>
                          <a:t>Sujeto a la tolerancia al riesgo y  reducción de primas significativas, la compañía podría considerar reducir algunos sub-limites</a:t>
                        </a:r>
                      </a:p>
                      <a:p>
                        <a:pPr marL="285750" indent="-285750">
                          <a:buClr>
                            <a:schemeClr val="accent1"/>
                          </a:buClr>
                          <a:buFont typeface="Wingdings" panose="05000000000000000000" pitchFamily="2" charset="2"/>
                          <a:buChar char="§"/>
                        </a:pPr>
                        <a:endParaRPr lang="es-ES" sz="1100" b="0" noProof="0" dirty="0" smtClean="0"/>
                      </a:p>
                    </a:txBody>
                    <a:tcPr marL="99060" marR="99060">
                      <a:solidFill>
                        <a:srgbClr val="EFEEDE"/>
                      </a:solidFill>
                    </a:tcPr>
                  </a:tc>
                </a:tr>
              </a:tbl>
            </a:graphicData>
          </a:graphic>
        </p:graphicFrame>
        <p:sp>
          <p:nvSpPr>
            <p:cNvPr id="18" name="Line 48"/>
            <p:cNvSpPr>
              <a:spLocks noChangeShapeType="1"/>
            </p:cNvSpPr>
            <p:nvPr/>
          </p:nvSpPr>
          <p:spPr bwMode="auto">
            <a:xfrm rot="16200000" flipV="1">
              <a:off x="6971411" y="3347816"/>
              <a:ext cx="796527" cy="800794"/>
            </a:xfrm>
            <a:prstGeom prst="line">
              <a:avLst/>
            </a:prstGeom>
            <a:noFill/>
            <a:ln w="9525">
              <a:solidFill>
                <a:schemeClr val="accent5"/>
              </a:solidFill>
              <a:prstDash val="dash"/>
              <a:round/>
              <a:headEnd/>
              <a:tailEnd type="oval"/>
            </a:ln>
          </p:spPr>
          <p:txBody>
            <a:bodyPr vert="horz" wrap="none" lIns="91440" tIns="45720" rIns="91440" bIns="45720" numCol="1" anchor="ctr" anchorCtr="0" compatLnSpc="1">
              <a:prstTxWarp prst="textNoShape">
                <a:avLst/>
              </a:prstTxWarp>
            </a:bodyPr>
            <a:lstStyle/>
            <a:p>
              <a:endParaRPr lang="en-GB" sz="1100"/>
            </a:p>
          </p:txBody>
        </p:sp>
      </p:grpSp>
      <p:pic>
        <p:nvPicPr>
          <p:cNvPr id="20" name="Picture 19"/>
          <p:cNvPicPr>
            <a:picLocks noChangeAspect="1"/>
          </p:cNvPicPr>
          <p:nvPr/>
        </p:nvPicPr>
        <p:blipFill>
          <a:blip r:embed="rId2"/>
          <a:stretch>
            <a:fillRect/>
          </a:stretch>
        </p:blipFill>
        <p:spPr>
          <a:xfrm>
            <a:off x="1600721" y="1450308"/>
            <a:ext cx="5838825" cy="2397973"/>
          </a:xfrm>
          <a:prstGeom prst="rect">
            <a:avLst/>
          </a:prstGeom>
        </p:spPr>
      </p:pic>
      <p:grpSp>
        <p:nvGrpSpPr>
          <p:cNvPr id="23" name="Group 22"/>
          <p:cNvGrpSpPr/>
          <p:nvPr/>
        </p:nvGrpSpPr>
        <p:grpSpPr>
          <a:xfrm>
            <a:off x="4137819" y="3616809"/>
            <a:ext cx="2528094" cy="1993569"/>
            <a:chOff x="4137819" y="3616809"/>
            <a:chExt cx="2528094" cy="1993569"/>
          </a:xfrm>
        </p:grpSpPr>
        <p:graphicFrame>
          <p:nvGraphicFramePr>
            <p:cNvPr id="12" name="Content Placeholder 36"/>
            <p:cNvGraphicFramePr>
              <a:graphicFrameLocks/>
            </p:cNvGraphicFramePr>
            <p:nvPr>
              <p:extLst>
                <p:ext uri="{D42A27DB-BD31-4B8C-83A1-F6EECF244321}">
                  <p14:modId xmlns:p14="http://schemas.microsoft.com/office/powerpoint/2010/main" val="3281189479"/>
                </p:ext>
              </p:extLst>
            </p:nvPr>
          </p:nvGraphicFramePr>
          <p:xfrm>
            <a:off x="4137819" y="4407321"/>
            <a:ext cx="2528094" cy="1203057"/>
          </p:xfrm>
          <a:graphic>
            <a:graphicData uri="http://schemas.openxmlformats.org/drawingml/2006/table">
              <a:tbl>
                <a:tblPr firstRow="1" bandRow="1">
                  <a:tableStyleId>{5C22544A-7EE6-4342-B048-85BDC9FD1C3A}</a:tableStyleId>
                </a:tblPr>
                <a:tblGrid>
                  <a:gridCol w="2528094"/>
                </a:tblGrid>
                <a:tr h="20193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sz="1100" b="1" kern="1200" noProof="0" dirty="0" smtClean="0">
                            <a:solidFill>
                              <a:schemeClr val="lt1"/>
                            </a:solidFill>
                            <a:latin typeface="+mn-lt"/>
                            <a:ea typeface="+mn-ea"/>
                            <a:cs typeface="+mn-cs"/>
                          </a:rPr>
                          <a:t>Perdidas esperadas por aseguradores</a:t>
                        </a:r>
                      </a:p>
                    </a:txBody>
                    <a:tcPr marL="99060" marR="99060" anchor="ctr">
                      <a:solidFill>
                        <a:schemeClr val="accent4"/>
                      </a:solidFill>
                    </a:tcPr>
                  </a:tc>
                </a:tr>
                <a:tr h="776337">
                  <a:tc>
                    <a:txBody>
                      <a:bodyPr/>
                      <a:lstStyle/>
                      <a:p>
                        <a:pPr marL="285750" indent="-285750">
                          <a:buClr>
                            <a:schemeClr val="accent1"/>
                          </a:buClr>
                          <a:buFont typeface="Wingdings" panose="05000000000000000000" pitchFamily="2" charset="2"/>
                          <a:buChar char="§"/>
                        </a:pPr>
                        <a:r>
                          <a:rPr lang="es-ES" sz="1100" b="0" noProof="0" dirty="0" smtClean="0"/>
                          <a:t>Aseguradores esperan </a:t>
                        </a:r>
                        <a:r>
                          <a:rPr lang="es-ES" sz="1100" b="0" baseline="0" noProof="0" dirty="0" smtClean="0"/>
                          <a:t>perdidas anuales promedio de $1.03m</a:t>
                        </a:r>
                        <a:endParaRPr lang="es-ES" sz="1100" b="0" noProof="0" dirty="0" smtClean="0"/>
                      </a:p>
                    </a:txBody>
                    <a:tcPr marL="99060" marR="99060">
                      <a:solidFill>
                        <a:srgbClr val="EFEEDE"/>
                      </a:solidFill>
                    </a:tcPr>
                  </a:tc>
                </a:tr>
              </a:tbl>
            </a:graphicData>
          </a:graphic>
        </p:graphicFrame>
        <p:sp>
          <p:nvSpPr>
            <p:cNvPr id="17" name="Line 48"/>
            <p:cNvSpPr>
              <a:spLocks noChangeShapeType="1"/>
            </p:cNvSpPr>
            <p:nvPr/>
          </p:nvSpPr>
          <p:spPr bwMode="auto">
            <a:xfrm rot="16200000">
              <a:off x="5303898" y="3823052"/>
              <a:ext cx="790511" cy="378025"/>
            </a:xfrm>
            <a:prstGeom prst="line">
              <a:avLst/>
            </a:prstGeom>
            <a:noFill/>
            <a:ln w="9525">
              <a:solidFill>
                <a:schemeClr val="accent4"/>
              </a:solidFill>
              <a:prstDash val="dash"/>
              <a:round/>
              <a:headEnd/>
              <a:tailEnd type="oval"/>
            </a:ln>
          </p:spPr>
          <p:txBody>
            <a:bodyPr vert="horz" wrap="none" lIns="91440" tIns="45720" rIns="91440" bIns="45720" numCol="1" anchor="ctr" anchorCtr="0" compatLnSpc="1">
              <a:prstTxWarp prst="textNoShape">
                <a:avLst/>
              </a:prstTxWarp>
            </a:bodyPr>
            <a:lstStyle/>
            <a:p>
              <a:endParaRPr lang="en-GB" sz="1100"/>
            </a:p>
          </p:txBody>
        </p:sp>
      </p:grpSp>
      <p:sp>
        <p:nvSpPr>
          <p:cNvPr id="21" name="Rectangle 20"/>
          <p:cNvSpPr/>
          <p:nvPr/>
        </p:nvSpPr>
        <p:spPr>
          <a:xfrm>
            <a:off x="4857750" y="1214846"/>
            <a:ext cx="4247061" cy="2749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ooter Placeholder 5"/>
          <p:cNvSpPr>
            <a:spLocks noGrp="1"/>
          </p:cNvSpPr>
          <p:nvPr>
            <p:ph type="ftr" sz="quarter" idx="3"/>
          </p:nvPr>
        </p:nvSpPr>
        <p:spPr>
          <a:xfrm>
            <a:off x="495307" y="6400889"/>
            <a:ext cx="5717674" cy="92333"/>
          </a:xfrm>
        </p:spPr>
        <p:txBody>
          <a:bodyPr/>
          <a:lstStyle/>
          <a:p>
            <a:r>
              <a:rPr lang="en-GB" dirty="0" smtClean="0"/>
              <a:t>© 2017 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296187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Resultados de los Modelos</a:t>
            </a:r>
            <a:endParaRPr lang="es-ES" dirty="0"/>
          </a:p>
        </p:txBody>
      </p:sp>
      <p:sp>
        <p:nvSpPr>
          <p:cNvPr id="3" name="Slide Number Placeholder 2"/>
          <p:cNvSpPr>
            <a:spLocks noGrp="1"/>
          </p:cNvSpPr>
          <p:nvPr>
            <p:ph type="sldNum" sz="quarter" idx="12"/>
          </p:nvPr>
        </p:nvSpPr>
        <p:spPr/>
        <p:txBody>
          <a:bodyPr/>
          <a:lstStyle/>
          <a:p>
            <a:fld id="{2083E393-C0BF-4ED8-8545-7E4C90AFF831}" type="slidenum">
              <a:rPr lang="en-US" smtClean="0"/>
              <a:pPr/>
              <a:t>11</a:t>
            </a:fld>
            <a:endParaRPr lang="en-US" dirty="0"/>
          </a:p>
        </p:txBody>
      </p:sp>
      <p:sp>
        <p:nvSpPr>
          <p:cNvPr id="4" name="Text Placeholder 3"/>
          <p:cNvSpPr>
            <a:spLocks noGrp="1"/>
          </p:cNvSpPr>
          <p:nvPr>
            <p:ph type="body" sz="quarter" idx="13"/>
          </p:nvPr>
        </p:nvSpPr>
        <p:spPr/>
        <p:txBody>
          <a:bodyPr/>
          <a:lstStyle/>
          <a:p>
            <a:r>
              <a:rPr lang="es-ES" dirty="0" smtClean="0"/>
              <a:t>Prima Técnica</a:t>
            </a:r>
            <a:endParaRPr lang="es-ES" dirty="0"/>
          </a:p>
        </p:txBody>
      </p:sp>
      <p:graphicFrame>
        <p:nvGraphicFramePr>
          <p:cNvPr id="10" name="Content Placeholder 36"/>
          <p:cNvGraphicFramePr>
            <a:graphicFrameLocks/>
          </p:cNvGraphicFramePr>
          <p:nvPr>
            <p:extLst>
              <p:ext uri="{D42A27DB-BD31-4B8C-83A1-F6EECF244321}">
                <p14:modId xmlns:p14="http://schemas.microsoft.com/office/powerpoint/2010/main" val="2578981633"/>
              </p:ext>
            </p:extLst>
          </p:nvPr>
        </p:nvGraphicFramePr>
        <p:xfrm>
          <a:off x="5900605" y="1306515"/>
          <a:ext cx="3058298" cy="1325065"/>
        </p:xfrm>
        <a:graphic>
          <a:graphicData uri="http://schemas.openxmlformats.org/drawingml/2006/table">
            <a:tbl>
              <a:tblPr firstRow="1" bandRow="1">
                <a:tableStyleId>{5C22544A-7EE6-4342-B048-85BDC9FD1C3A}</a:tableStyleId>
              </a:tblPr>
              <a:tblGrid>
                <a:gridCol w="3058298"/>
              </a:tblGrid>
              <a:tr h="27874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PR" sz="1400" b="1" kern="1200" noProof="0" dirty="0" smtClean="0">
                          <a:solidFill>
                            <a:schemeClr val="lt1"/>
                          </a:solidFill>
                          <a:latin typeface="+mn-lt"/>
                          <a:ea typeface="+mn-ea"/>
                          <a:cs typeface="+mn-cs"/>
                        </a:rPr>
                        <a:t>Primaria:</a:t>
                      </a:r>
                    </a:p>
                    <a:p>
                      <a:pPr marL="0" marR="0" lvl="2" indent="0" algn="l" defTabSz="914400" rtl="0" eaLnBrk="1" fontAlgn="auto" latinLnBrk="0" hangingPunct="1">
                        <a:lnSpc>
                          <a:spcPct val="100000"/>
                        </a:lnSpc>
                        <a:spcBef>
                          <a:spcPts val="0"/>
                        </a:spcBef>
                        <a:spcAft>
                          <a:spcPts val="0"/>
                        </a:spcAft>
                        <a:buClrTx/>
                        <a:buSzTx/>
                        <a:buFontTx/>
                        <a:buNone/>
                        <a:tabLst/>
                        <a:defRPr/>
                      </a:pPr>
                      <a:r>
                        <a:rPr lang="es-PR" sz="1400" b="1" kern="1200" noProof="0" dirty="0" smtClean="0">
                          <a:solidFill>
                            <a:schemeClr val="lt1"/>
                          </a:solidFill>
                          <a:latin typeface="+mn-lt"/>
                          <a:ea typeface="+mn-ea"/>
                          <a:cs typeface="+mn-cs"/>
                        </a:rPr>
                        <a:t>Prima Razonable</a:t>
                      </a:r>
                    </a:p>
                  </a:txBody>
                  <a:tcPr anchor="ctr">
                    <a:solidFill>
                      <a:schemeClr val="accent5"/>
                    </a:solidFill>
                  </a:tcPr>
                </a:tc>
              </a:tr>
              <a:tr h="806905">
                <a:tc>
                  <a:txBody>
                    <a:bodyPr/>
                    <a:lstStyle/>
                    <a:p>
                      <a:pPr marL="0" lvl="2" indent="0">
                        <a:buNone/>
                      </a:pPr>
                      <a:r>
                        <a:rPr lang="es-PR" sz="1400" b="0" noProof="0" dirty="0" smtClean="0">
                          <a:solidFill>
                            <a:schemeClr val="accent1"/>
                          </a:solidFill>
                        </a:rPr>
                        <a:t>La prima vigente de</a:t>
                      </a:r>
                      <a:r>
                        <a:rPr lang="es-PR" sz="1400" b="0" baseline="0" noProof="0" dirty="0" smtClean="0">
                          <a:solidFill>
                            <a:schemeClr val="accent1"/>
                          </a:solidFill>
                        </a:rPr>
                        <a:t> $1.00m esta dentro de los rangos de la prima técnica de $0.89m a $1.14m</a:t>
                      </a:r>
                      <a:endParaRPr lang="es-PR" sz="1400" b="0" noProof="0" dirty="0" smtClean="0">
                        <a:solidFill>
                          <a:schemeClr val="accent1"/>
                        </a:solidFill>
                      </a:endParaRPr>
                    </a:p>
                  </a:txBody>
                  <a:tcPr>
                    <a:solidFill>
                      <a:srgbClr val="EFEEDE"/>
                    </a:solidFill>
                  </a:tcPr>
                </a:tc>
              </a:tr>
            </a:tbl>
          </a:graphicData>
        </a:graphic>
      </p:graphicFrame>
      <p:graphicFrame>
        <p:nvGraphicFramePr>
          <p:cNvPr id="11" name="Content Placeholder 36"/>
          <p:cNvGraphicFramePr>
            <a:graphicFrameLocks/>
          </p:cNvGraphicFramePr>
          <p:nvPr>
            <p:extLst>
              <p:ext uri="{D42A27DB-BD31-4B8C-83A1-F6EECF244321}">
                <p14:modId xmlns:p14="http://schemas.microsoft.com/office/powerpoint/2010/main" val="1773715097"/>
              </p:ext>
            </p:extLst>
          </p:nvPr>
        </p:nvGraphicFramePr>
        <p:xfrm>
          <a:off x="5898903" y="2914063"/>
          <a:ext cx="3060000" cy="1393171"/>
        </p:xfrm>
        <a:graphic>
          <a:graphicData uri="http://schemas.openxmlformats.org/drawingml/2006/table">
            <a:tbl>
              <a:tblPr firstRow="1" bandRow="1">
                <a:tableStyleId>{5C22544A-7EE6-4342-B048-85BDC9FD1C3A}</a:tableStyleId>
              </a:tblPr>
              <a:tblGrid>
                <a:gridCol w="3060000"/>
              </a:tblGrid>
              <a:tr h="449789">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PR" sz="1400" b="1" kern="1200" noProof="0" dirty="0" smtClean="0">
                          <a:solidFill>
                            <a:schemeClr val="lt1"/>
                          </a:solidFill>
                          <a:latin typeface="+mn-lt"/>
                          <a:ea typeface="+mn-ea"/>
                          <a:cs typeface="+mn-cs"/>
                        </a:rPr>
                        <a:t>Primer Exceso:</a:t>
                      </a:r>
                      <a:r>
                        <a:rPr lang="es-PR" sz="1400" b="1" kern="1200" baseline="0" noProof="0" dirty="0" smtClean="0">
                          <a:solidFill>
                            <a:schemeClr val="lt1"/>
                          </a:solidFill>
                          <a:latin typeface="+mn-lt"/>
                          <a:ea typeface="+mn-ea"/>
                          <a:cs typeface="+mn-cs"/>
                        </a:rPr>
                        <a:t> </a:t>
                      </a:r>
                    </a:p>
                    <a:p>
                      <a:pPr marL="0" marR="0" lvl="2" indent="0" algn="l" defTabSz="914400" rtl="0" eaLnBrk="1" fontAlgn="auto" latinLnBrk="0" hangingPunct="1">
                        <a:lnSpc>
                          <a:spcPct val="100000"/>
                        </a:lnSpc>
                        <a:spcBef>
                          <a:spcPts val="0"/>
                        </a:spcBef>
                        <a:spcAft>
                          <a:spcPts val="0"/>
                        </a:spcAft>
                        <a:buClrTx/>
                        <a:buSzTx/>
                        <a:buFontTx/>
                        <a:buNone/>
                        <a:tabLst/>
                        <a:defRPr/>
                      </a:pPr>
                      <a:r>
                        <a:rPr lang="es-PR" sz="1400" b="1" kern="1200" noProof="0" dirty="0" smtClean="0">
                          <a:solidFill>
                            <a:schemeClr val="lt1"/>
                          </a:solidFill>
                          <a:latin typeface="+mn-lt"/>
                          <a:ea typeface="+mn-ea"/>
                          <a:cs typeface="+mn-cs"/>
                        </a:rPr>
                        <a:t>Oportunidad para mejoras</a:t>
                      </a:r>
                    </a:p>
                  </a:txBody>
                  <a:tcPr anchor="ctr">
                    <a:solidFill>
                      <a:schemeClr val="accent4"/>
                    </a:solidFill>
                  </a:tcPr>
                </a:tc>
              </a:tr>
              <a:tr h="875011">
                <a:tc>
                  <a:txBody>
                    <a:bodyPr/>
                    <a:lstStyle/>
                    <a:p>
                      <a:pPr marL="0" lvl="2" indent="0">
                        <a:buNone/>
                      </a:pPr>
                      <a:r>
                        <a:rPr lang="es-PR" sz="1400" b="0" noProof="0" dirty="0" smtClean="0">
                          <a:solidFill>
                            <a:schemeClr val="accent1"/>
                          </a:solidFill>
                        </a:rPr>
                        <a:t>La</a:t>
                      </a:r>
                      <a:r>
                        <a:rPr lang="es-PR" sz="1400" b="0" baseline="0" noProof="0" dirty="0" smtClean="0">
                          <a:solidFill>
                            <a:schemeClr val="accent1"/>
                          </a:solidFill>
                        </a:rPr>
                        <a:t> prima vigente de $1.50m esta por encima del rango de la prima técnica de $1.07m a $1.26m</a:t>
                      </a:r>
                    </a:p>
                  </a:txBody>
                  <a:tcPr>
                    <a:solidFill>
                      <a:srgbClr val="EFEEDE"/>
                    </a:solidFill>
                  </a:tcPr>
                </a:tc>
              </a:tr>
            </a:tbl>
          </a:graphicData>
        </a:graphic>
      </p:graphicFrame>
      <p:graphicFrame>
        <p:nvGraphicFramePr>
          <p:cNvPr id="12" name="Content Placeholder 36"/>
          <p:cNvGraphicFramePr>
            <a:graphicFrameLocks/>
          </p:cNvGraphicFramePr>
          <p:nvPr>
            <p:extLst>
              <p:ext uri="{D42A27DB-BD31-4B8C-83A1-F6EECF244321}">
                <p14:modId xmlns:p14="http://schemas.microsoft.com/office/powerpoint/2010/main" val="872214167"/>
              </p:ext>
            </p:extLst>
          </p:nvPr>
        </p:nvGraphicFramePr>
        <p:xfrm>
          <a:off x="5898903" y="4589800"/>
          <a:ext cx="3060000" cy="1393171"/>
        </p:xfrm>
        <a:graphic>
          <a:graphicData uri="http://schemas.openxmlformats.org/drawingml/2006/table">
            <a:tbl>
              <a:tblPr firstRow="1" bandRow="1">
                <a:tableStyleId>{5C22544A-7EE6-4342-B048-85BDC9FD1C3A}</a:tableStyleId>
              </a:tblPr>
              <a:tblGrid>
                <a:gridCol w="3060000"/>
              </a:tblGrid>
              <a:tr h="449789">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PR" sz="1400" b="1" kern="1200" noProof="0" dirty="0" smtClean="0">
                          <a:solidFill>
                            <a:schemeClr val="lt1"/>
                          </a:solidFill>
                          <a:latin typeface="+mn-lt"/>
                          <a:ea typeface="+mn-ea"/>
                          <a:cs typeface="+mn-cs"/>
                        </a:rPr>
                        <a:t>Segundo Exceso: </a:t>
                      </a:r>
                    </a:p>
                    <a:p>
                      <a:pPr marL="0" marR="0" lvl="2" indent="0" algn="l" defTabSz="914400" rtl="0" eaLnBrk="1" fontAlgn="auto" latinLnBrk="0" hangingPunct="1">
                        <a:lnSpc>
                          <a:spcPct val="100000"/>
                        </a:lnSpc>
                        <a:spcBef>
                          <a:spcPts val="0"/>
                        </a:spcBef>
                        <a:spcAft>
                          <a:spcPts val="0"/>
                        </a:spcAft>
                        <a:buClrTx/>
                        <a:buSzTx/>
                        <a:buFontTx/>
                        <a:buNone/>
                        <a:tabLst/>
                        <a:defRPr/>
                      </a:pPr>
                      <a:r>
                        <a:rPr lang="es-PR" sz="1400" b="1" kern="1200" noProof="0" dirty="0" smtClean="0">
                          <a:solidFill>
                            <a:schemeClr val="lt1"/>
                          </a:solidFill>
                          <a:latin typeface="+mn-lt"/>
                          <a:ea typeface="+mn-ea"/>
                          <a:cs typeface="+mn-cs"/>
                        </a:rPr>
                        <a:t>Excelente</a:t>
                      </a:r>
                      <a:r>
                        <a:rPr lang="es-PR" sz="1400" b="1" kern="1200" baseline="0" noProof="0" dirty="0" smtClean="0">
                          <a:solidFill>
                            <a:schemeClr val="lt1"/>
                          </a:solidFill>
                          <a:latin typeface="+mn-lt"/>
                          <a:ea typeface="+mn-ea"/>
                          <a:cs typeface="+mn-cs"/>
                        </a:rPr>
                        <a:t> </a:t>
                      </a:r>
                      <a:r>
                        <a:rPr lang="es-PR" sz="1400" b="1" kern="1200" noProof="0" dirty="0" smtClean="0">
                          <a:solidFill>
                            <a:schemeClr val="lt1"/>
                          </a:solidFill>
                          <a:latin typeface="+mn-lt"/>
                          <a:ea typeface="+mn-ea"/>
                          <a:cs typeface="+mn-cs"/>
                        </a:rPr>
                        <a:t>relación Precio-Valor</a:t>
                      </a:r>
                    </a:p>
                  </a:txBody>
                  <a:tcPr anchor="ctr">
                    <a:solidFill>
                      <a:schemeClr val="accent3"/>
                    </a:solidFill>
                  </a:tcPr>
                </a:tc>
              </a:tr>
              <a:tr h="875011">
                <a:tc>
                  <a:txBody>
                    <a:bodyPr/>
                    <a:lstStyle/>
                    <a:p>
                      <a:pPr marL="0" lvl="2" indent="0">
                        <a:buNone/>
                      </a:pPr>
                      <a:r>
                        <a:rPr lang="es-PR" sz="1400" b="0" noProof="0" dirty="0" smtClean="0">
                          <a:solidFill>
                            <a:schemeClr val="accent1"/>
                          </a:solidFill>
                        </a:rPr>
                        <a:t>La prima</a:t>
                      </a:r>
                      <a:r>
                        <a:rPr lang="es-PR" sz="1400" b="0" baseline="0" noProof="0" dirty="0" smtClean="0">
                          <a:solidFill>
                            <a:schemeClr val="accent1"/>
                          </a:solidFill>
                        </a:rPr>
                        <a:t> vigente de $0.20m esta por debajo del rango de la prima técnica de $0.33m a $0.36m</a:t>
                      </a:r>
                      <a:endParaRPr lang="es-PR" sz="1400" b="0" noProof="0" dirty="0" smtClean="0">
                        <a:solidFill>
                          <a:schemeClr val="accent1"/>
                        </a:solidFill>
                      </a:endParaRPr>
                    </a:p>
                  </a:txBody>
                  <a:tcPr>
                    <a:solidFill>
                      <a:srgbClr val="EFEEDE"/>
                    </a:solidFill>
                  </a:tcPr>
                </a:tc>
              </a:tr>
            </a:tbl>
          </a:graphicData>
        </a:graphic>
      </p:graphicFrame>
      <p:grpSp>
        <p:nvGrpSpPr>
          <p:cNvPr id="13" name="Group 12"/>
          <p:cNvGrpSpPr/>
          <p:nvPr/>
        </p:nvGrpSpPr>
        <p:grpSpPr>
          <a:xfrm>
            <a:off x="818589" y="1327789"/>
            <a:ext cx="4997138" cy="4789487"/>
            <a:chOff x="477389" y="1327789"/>
            <a:chExt cx="4997138" cy="4789487"/>
          </a:xfrm>
        </p:grpSpPr>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389" y="1327789"/>
              <a:ext cx="4789487" cy="478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676896" y="5866409"/>
              <a:ext cx="1163782" cy="227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Primaria</a:t>
              </a:r>
              <a:endParaRPr lang="es-ES" sz="1400" dirty="0">
                <a:solidFill>
                  <a:schemeClr val="tx1"/>
                </a:solidFill>
              </a:endParaRPr>
            </a:p>
          </p:txBody>
        </p:sp>
        <p:sp>
          <p:nvSpPr>
            <p:cNvPr id="16" name="Rectangle 15"/>
            <p:cNvSpPr/>
            <p:nvPr/>
          </p:nvSpPr>
          <p:spPr>
            <a:xfrm>
              <a:off x="2076171" y="5866409"/>
              <a:ext cx="1522062" cy="227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Primer Exceso</a:t>
              </a:r>
              <a:endParaRPr lang="es-ES" sz="1400" dirty="0">
                <a:solidFill>
                  <a:schemeClr val="tx1"/>
                </a:solidFill>
              </a:endParaRPr>
            </a:p>
          </p:txBody>
        </p:sp>
        <p:sp>
          <p:nvSpPr>
            <p:cNvPr id="17" name="Rectangle 16"/>
            <p:cNvSpPr/>
            <p:nvPr/>
          </p:nvSpPr>
          <p:spPr>
            <a:xfrm>
              <a:off x="3705109" y="5866409"/>
              <a:ext cx="1769418" cy="242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Segundo Exceso</a:t>
              </a:r>
              <a:endParaRPr lang="es-ES" sz="1400" dirty="0">
                <a:solidFill>
                  <a:schemeClr val="tx1"/>
                </a:solidFill>
              </a:endParaRPr>
            </a:p>
          </p:txBody>
        </p:sp>
      </p:grpSp>
      <p:sp>
        <p:nvSpPr>
          <p:cNvPr id="18" name="Footer Placeholder 5"/>
          <p:cNvSpPr>
            <a:spLocks noGrp="1"/>
          </p:cNvSpPr>
          <p:nvPr>
            <p:ph type="ftr" sz="quarter" idx="3"/>
          </p:nvPr>
        </p:nvSpPr>
        <p:spPr>
          <a:xfrm>
            <a:off x="495307" y="6400889"/>
            <a:ext cx="5717674" cy="92333"/>
          </a:xfrm>
        </p:spPr>
        <p:txBody>
          <a:bodyPr/>
          <a:lstStyle/>
          <a:p>
            <a:r>
              <a:rPr lang="en-GB" dirty="0" smtClean="0"/>
              <a:t>© 2017 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242275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smtClean="0"/>
              <a:t>Introducción al Costo Total de Riesgo</a:t>
            </a:r>
            <a:endParaRPr lang="es-PR" dirty="0"/>
          </a:p>
        </p:txBody>
      </p:sp>
      <p:sp>
        <p:nvSpPr>
          <p:cNvPr id="3" name="Slide Number Placeholder 2"/>
          <p:cNvSpPr>
            <a:spLocks noGrp="1"/>
          </p:cNvSpPr>
          <p:nvPr>
            <p:ph type="sldNum" sz="quarter" idx="4294967295"/>
          </p:nvPr>
        </p:nvSpPr>
        <p:spPr>
          <a:xfrm>
            <a:off x="8997950" y="6400901"/>
            <a:ext cx="412750" cy="138499"/>
          </a:xfrm>
          <a:prstGeom prst="rect">
            <a:avLst/>
          </a:prstGeom>
        </p:spPr>
        <p:txBody>
          <a:bodyPr/>
          <a:lstStyle/>
          <a:p>
            <a:fld id="{2083E393-C0BF-4ED8-8545-7E4C90AFF831}" type="slidenum">
              <a:rPr lang="en-US" smtClean="0"/>
              <a:pPr/>
              <a:t>12</a:t>
            </a:fld>
            <a:endParaRPr lang="en-US" dirty="0"/>
          </a:p>
        </p:txBody>
      </p:sp>
      <p:grpSp>
        <p:nvGrpSpPr>
          <p:cNvPr id="7" name="Group 6"/>
          <p:cNvGrpSpPr/>
          <p:nvPr/>
        </p:nvGrpSpPr>
        <p:grpSpPr>
          <a:xfrm>
            <a:off x="581520" y="1463040"/>
            <a:ext cx="1346822" cy="4572000"/>
            <a:chOff x="833967" y="1463040"/>
            <a:chExt cx="1772073" cy="4572000"/>
          </a:xfrm>
          <a:solidFill>
            <a:schemeClr val="accent6">
              <a:lumMod val="20000"/>
              <a:lumOff val="80000"/>
            </a:schemeClr>
          </a:solidFill>
        </p:grpSpPr>
        <p:sp>
          <p:nvSpPr>
            <p:cNvPr id="8" name="Right Arrow Callout 7"/>
            <p:cNvSpPr/>
            <p:nvPr/>
          </p:nvSpPr>
          <p:spPr>
            <a:xfrm>
              <a:off x="833967" y="1463040"/>
              <a:ext cx="1771650" cy="1653540"/>
            </a:xfrm>
            <a:prstGeom prst="rightArrowCallo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9" name="Right Arrow Callout 8"/>
            <p:cNvSpPr/>
            <p:nvPr/>
          </p:nvSpPr>
          <p:spPr>
            <a:xfrm>
              <a:off x="833967" y="4381500"/>
              <a:ext cx="1771650" cy="1653540"/>
            </a:xfrm>
            <a:prstGeom prst="rightArrowCallo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ight Arrow Callout 9"/>
            <p:cNvSpPr/>
            <p:nvPr/>
          </p:nvSpPr>
          <p:spPr>
            <a:xfrm>
              <a:off x="834389" y="1463040"/>
              <a:ext cx="1771651" cy="4572000"/>
            </a:xfrm>
            <a:prstGeom prst="rightArrowCallout">
              <a:avLst>
                <a:gd name="adj1" fmla="val 31317"/>
                <a:gd name="adj2" fmla="val 25000"/>
                <a:gd name="adj3" fmla="val 25000"/>
                <a:gd name="adj4" fmla="val 6497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2200" b="1" dirty="0" smtClean="0">
                  <a:solidFill>
                    <a:schemeClr val="accent1"/>
                  </a:solidFill>
                </a:rPr>
                <a:t>Costo Total de Riesgo</a:t>
              </a:r>
            </a:p>
            <a:p>
              <a:pPr algn="ctr"/>
              <a:r>
                <a:rPr lang="es-ES" sz="2200" dirty="0" smtClean="0">
                  <a:solidFill>
                    <a:schemeClr val="tx1"/>
                  </a:solidFill>
                </a:rPr>
                <a:t>Componentes</a:t>
              </a:r>
              <a:endParaRPr lang="es-ES" sz="2200" dirty="0">
                <a:solidFill>
                  <a:schemeClr val="tx1"/>
                </a:solidFill>
              </a:endParaRPr>
            </a:p>
          </p:txBody>
        </p:sp>
      </p:grpSp>
      <p:sp>
        <p:nvSpPr>
          <p:cNvPr id="11" name="Rectangle 10"/>
          <p:cNvSpPr/>
          <p:nvPr/>
        </p:nvSpPr>
        <p:spPr>
          <a:xfrm>
            <a:off x="3656856" y="3388482"/>
            <a:ext cx="5345222" cy="110871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accent2">
                    <a:lumMod val="75000"/>
                  </a:schemeClr>
                </a:solidFill>
              </a:rPr>
              <a:t>El costo de oportunidad derivado de financiar los siniestros retenidos por el cliente en un año </a:t>
            </a:r>
            <a:r>
              <a:rPr lang="es-ES" sz="1600" dirty="0" smtClean="0">
                <a:solidFill>
                  <a:schemeClr val="accent2">
                    <a:lumMod val="75000"/>
                  </a:schemeClr>
                </a:solidFill>
              </a:rPr>
              <a:t>adverso</a:t>
            </a:r>
            <a:endParaRPr lang="es-ES" sz="1600" dirty="0">
              <a:solidFill>
                <a:schemeClr val="accent2">
                  <a:lumMod val="75000"/>
                </a:schemeClr>
              </a:solidFill>
            </a:endParaRPr>
          </a:p>
        </p:txBody>
      </p:sp>
      <p:sp>
        <p:nvSpPr>
          <p:cNvPr id="12" name="Rectangle 11"/>
          <p:cNvSpPr/>
          <p:nvPr/>
        </p:nvSpPr>
        <p:spPr>
          <a:xfrm>
            <a:off x="3656856" y="4949386"/>
            <a:ext cx="5345222" cy="110871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accent4">
                    <a:lumMod val="75000"/>
                  </a:schemeClr>
                </a:solidFill>
              </a:rPr>
              <a:t>El promedio de los siniestros se espera </a:t>
            </a:r>
          </a:p>
          <a:p>
            <a:pPr algn="ctr"/>
            <a:r>
              <a:rPr lang="es-ES" sz="1600" dirty="0">
                <a:solidFill>
                  <a:schemeClr val="accent4">
                    <a:lumMod val="75000"/>
                  </a:schemeClr>
                </a:solidFill>
              </a:rPr>
              <a:t>sean retenidos por el cliente en un año </a:t>
            </a:r>
            <a:r>
              <a:rPr lang="es-ES" sz="1600" dirty="0" smtClean="0">
                <a:solidFill>
                  <a:schemeClr val="accent4">
                    <a:lumMod val="75000"/>
                  </a:schemeClr>
                </a:solidFill>
              </a:rPr>
              <a:t>dado</a:t>
            </a:r>
            <a:endParaRPr lang="es-ES" sz="1600" dirty="0">
              <a:solidFill>
                <a:schemeClr val="accent4">
                  <a:lumMod val="75000"/>
                </a:schemeClr>
              </a:solidFill>
            </a:endParaRPr>
          </a:p>
        </p:txBody>
      </p:sp>
      <p:sp>
        <p:nvSpPr>
          <p:cNvPr id="13" name="Rectangle 12"/>
          <p:cNvSpPr/>
          <p:nvPr/>
        </p:nvSpPr>
        <p:spPr>
          <a:xfrm>
            <a:off x="4082097" y="3233021"/>
            <a:ext cx="3537268" cy="311121"/>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R" sz="1600" dirty="0" smtClean="0">
                <a:solidFill>
                  <a:schemeClr val="bg1"/>
                </a:solidFill>
              </a:rPr>
              <a:t>Costo re Capital</a:t>
            </a:r>
            <a:endParaRPr lang="es-PR" sz="1600" dirty="0">
              <a:solidFill>
                <a:schemeClr val="bg1"/>
              </a:solidFill>
            </a:endParaRPr>
          </a:p>
        </p:txBody>
      </p:sp>
      <p:sp>
        <p:nvSpPr>
          <p:cNvPr id="14" name="Rectangle 13"/>
          <p:cNvSpPr/>
          <p:nvPr/>
        </p:nvSpPr>
        <p:spPr>
          <a:xfrm>
            <a:off x="4082097" y="4793926"/>
            <a:ext cx="3537268" cy="311121"/>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R" sz="1600" dirty="0" smtClean="0">
                <a:solidFill>
                  <a:schemeClr val="bg1"/>
                </a:solidFill>
              </a:rPr>
              <a:t>Siniestros Retenidos</a:t>
            </a:r>
            <a:endParaRPr lang="es-PR" sz="1600" dirty="0">
              <a:solidFill>
                <a:schemeClr val="bg1"/>
              </a:solidFill>
            </a:endParaRPr>
          </a:p>
        </p:txBody>
      </p:sp>
      <p:sp>
        <p:nvSpPr>
          <p:cNvPr id="15" name="Rectangle 14"/>
          <p:cNvSpPr/>
          <p:nvPr/>
        </p:nvSpPr>
        <p:spPr>
          <a:xfrm>
            <a:off x="3656856" y="1668617"/>
            <a:ext cx="5345222" cy="110871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accent3"/>
                </a:solidFill>
              </a:rPr>
              <a:t>El importe que se destina </a:t>
            </a:r>
            <a:r>
              <a:rPr lang="es-ES" sz="1600" dirty="0" smtClean="0">
                <a:solidFill>
                  <a:schemeClr val="accent3"/>
                </a:solidFill>
              </a:rPr>
              <a:t>a</a:t>
            </a:r>
            <a:r>
              <a:rPr lang="es-PR" sz="1600" dirty="0" smtClean="0">
                <a:solidFill>
                  <a:schemeClr val="accent3"/>
                </a:solidFill>
              </a:rPr>
              <a:t> transferir el riesgo </a:t>
            </a:r>
          </a:p>
          <a:p>
            <a:pPr algn="ctr"/>
            <a:r>
              <a:rPr lang="es-PR" sz="1600" dirty="0" smtClean="0">
                <a:solidFill>
                  <a:schemeClr val="accent3"/>
                </a:solidFill>
              </a:rPr>
              <a:t>fuera de los estados financieros del cliente</a:t>
            </a:r>
            <a:endParaRPr lang="es-PR" sz="1600" dirty="0">
              <a:solidFill>
                <a:schemeClr val="accent3"/>
              </a:solidFill>
            </a:endParaRPr>
          </a:p>
        </p:txBody>
      </p:sp>
      <p:sp>
        <p:nvSpPr>
          <p:cNvPr id="16" name="Rectangle 15"/>
          <p:cNvSpPr/>
          <p:nvPr/>
        </p:nvSpPr>
        <p:spPr>
          <a:xfrm>
            <a:off x="4082097" y="1513157"/>
            <a:ext cx="3537268" cy="31112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R" sz="1600" dirty="0" smtClean="0">
                <a:solidFill>
                  <a:schemeClr val="bg1"/>
                </a:solidFill>
              </a:rPr>
              <a:t>Primas</a:t>
            </a:r>
            <a:endParaRPr lang="es-PR" sz="1600" dirty="0">
              <a:solidFill>
                <a:schemeClr val="bg1"/>
              </a:solidFill>
            </a:endParaRPr>
          </a:p>
        </p:txBody>
      </p:sp>
      <p:sp>
        <p:nvSpPr>
          <p:cNvPr id="18" name="TextBox 17"/>
          <p:cNvSpPr txBox="1"/>
          <p:nvPr/>
        </p:nvSpPr>
        <p:spPr>
          <a:xfrm>
            <a:off x="2116904" y="4975526"/>
            <a:ext cx="1320800" cy="1059513"/>
          </a:xfrm>
          <a:prstGeom prst="rect">
            <a:avLst/>
          </a:prstGeom>
          <a:solidFill>
            <a:schemeClr val="accent4">
              <a:lumMod val="75000"/>
            </a:schemeClr>
          </a:solidFill>
        </p:spPr>
        <p:txBody>
          <a:bodyPr wrap="square" rtlCol="0" anchor="ctr" anchorCtr="0">
            <a:noAutofit/>
          </a:bodyPr>
          <a:lstStyle/>
          <a:p>
            <a:pPr algn="ctr"/>
            <a:r>
              <a:rPr lang="es-ES" sz="1600" b="1" dirty="0">
                <a:solidFill>
                  <a:schemeClr val="bg1"/>
                </a:solidFill>
              </a:rPr>
              <a:t>Siniestros Retenidos</a:t>
            </a:r>
          </a:p>
        </p:txBody>
      </p:sp>
      <p:sp>
        <p:nvSpPr>
          <p:cNvPr id="19" name="TextBox 18"/>
          <p:cNvSpPr txBox="1"/>
          <p:nvPr/>
        </p:nvSpPr>
        <p:spPr>
          <a:xfrm>
            <a:off x="2116904" y="1463040"/>
            <a:ext cx="1320800" cy="2286000"/>
          </a:xfrm>
          <a:prstGeom prst="rect">
            <a:avLst/>
          </a:prstGeom>
          <a:solidFill>
            <a:schemeClr val="accent3"/>
          </a:solidFill>
        </p:spPr>
        <p:txBody>
          <a:bodyPr wrap="square" rtlCol="0" anchor="ctr" anchorCtr="0">
            <a:noAutofit/>
          </a:bodyPr>
          <a:lstStyle/>
          <a:p>
            <a:pPr algn="ctr"/>
            <a:r>
              <a:rPr lang="es-ES" sz="1600" b="1" dirty="0" smtClean="0">
                <a:solidFill>
                  <a:schemeClr val="bg1"/>
                </a:solidFill>
              </a:rPr>
              <a:t>Primas</a:t>
            </a:r>
          </a:p>
        </p:txBody>
      </p:sp>
      <p:sp>
        <p:nvSpPr>
          <p:cNvPr id="20" name="TextBox 19"/>
          <p:cNvSpPr txBox="1"/>
          <p:nvPr/>
        </p:nvSpPr>
        <p:spPr>
          <a:xfrm>
            <a:off x="2116904" y="3743079"/>
            <a:ext cx="1320800" cy="1232448"/>
          </a:xfrm>
          <a:prstGeom prst="rect">
            <a:avLst/>
          </a:prstGeom>
          <a:solidFill>
            <a:schemeClr val="accent2">
              <a:lumMod val="75000"/>
            </a:schemeClr>
          </a:solidFill>
        </p:spPr>
        <p:txBody>
          <a:bodyPr wrap="square" rtlCol="0" anchor="ctr" anchorCtr="0">
            <a:noAutofit/>
          </a:bodyPr>
          <a:lstStyle/>
          <a:p>
            <a:pPr algn="ctr"/>
            <a:r>
              <a:rPr lang="es-ES" sz="1600" b="1" dirty="0">
                <a:solidFill>
                  <a:schemeClr val="bg1"/>
                </a:solidFill>
              </a:rPr>
              <a:t>Costo </a:t>
            </a:r>
          </a:p>
          <a:p>
            <a:pPr algn="ctr"/>
            <a:r>
              <a:rPr lang="es-ES" sz="1600" b="1" dirty="0">
                <a:solidFill>
                  <a:schemeClr val="bg1"/>
                </a:solidFill>
              </a:rPr>
              <a:t>de </a:t>
            </a:r>
          </a:p>
          <a:p>
            <a:pPr algn="ctr"/>
            <a:r>
              <a:rPr lang="es-ES" sz="1600" b="1" dirty="0" smtClean="0">
                <a:solidFill>
                  <a:schemeClr val="bg1"/>
                </a:solidFill>
              </a:rPr>
              <a:t>Capital</a:t>
            </a:r>
            <a:endParaRPr lang="es-ES" sz="1600" b="1" dirty="0">
              <a:solidFill>
                <a:schemeClr val="bg1"/>
              </a:solidFill>
            </a:endParaRPr>
          </a:p>
        </p:txBody>
      </p:sp>
      <p:sp>
        <p:nvSpPr>
          <p:cNvPr id="21" name="Footer Placeholder 5"/>
          <p:cNvSpPr>
            <a:spLocks noGrp="1"/>
          </p:cNvSpPr>
          <p:nvPr>
            <p:ph type="ftr" sz="quarter" idx="3"/>
          </p:nvPr>
        </p:nvSpPr>
        <p:spPr>
          <a:xfrm>
            <a:off x="495307" y="6400889"/>
            <a:ext cx="5717674" cy="92333"/>
          </a:xfrm>
        </p:spPr>
        <p:txBody>
          <a:bodyPr/>
          <a:lstStyle/>
          <a:p>
            <a:r>
              <a:rPr lang="en-GB" dirty="0" smtClean="0"/>
              <a:t>© 2017 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340111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500"/>
                                        <p:tgtEl>
                                          <p:spTgt spid="1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randombar(horizontal)">
                                      <p:cBhvr>
                                        <p:cTn id="26" dur="500"/>
                                        <p:tgtEl>
                                          <p:spTgt spid="14"/>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2"/>
          <a:stretch>
            <a:fillRect/>
          </a:stretch>
        </p:blipFill>
        <p:spPr>
          <a:xfrm>
            <a:off x="1266825" y="1969339"/>
            <a:ext cx="6557616" cy="2835948"/>
          </a:xfrm>
          <a:prstGeom prst="rect">
            <a:avLst/>
          </a:prstGeom>
        </p:spPr>
      </p:pic>
      <p:sp>
        <p:nvSpPr>
          <p:cNvPr id="2" name="Title 1"/>
          <p:cNvSpPr>
            <a:spLocks noGrp="1"/>
          </p:cNvSpPr>
          <p:nvPr>
            <p:ph type="title"/>
          </p:nvPr>
        </p:nvSpPr>
        <p:spPr/>
        <p:txBody>
          <a:bodyPr/>
          <a:lstStyle/>
          <a:p>
            <a:r>
              <a:rPr lang="es-PR" dirty="0" smtClean="0"/>
              <a:t>Costo de Capital</a:t>
            </a:r>
            <a:endParaRPr lang="es-PR" dirty="0"/>
          </a:p>
        </p:txBody>
      </p:sp>
      <p:sp>
        <p:nvSpPr>
          <p:cNvPr id="3" name="Slide Number Placeholder 2"/>
          <p:cNvSpPr>
            <a:spLocks noGrp="1"/>
          </p:cNvSpPr>
          <p:nvPr>
            <p:ph type="sldNum" sz="quarter" idx="12"/>
          </p:nvPr>
        </p:nvSpPr>
        <p:spPr/>
        <p:txBody>
          <a:bodyPr/>
          <a:lstStyle/>
          <a:p>
            <a:fld id="{2083E393-C0BF-4ED8-8545-7E4C90AFF831}" type="slidenum">
              <a:rPr lang="en-US" smtClean="0"/>
              <a:pPr/>
              <a:t>13</a:t>
            </a:fld>
            <a:endParaRPr lang="en-US" dirty="0"/>
          </a:p>
        </p:txBody>
      </p:sp>
      <p:sp>
        <p:nvSpPr>
          <p:cNvPr id="4" name="Text Placeholder 3"/>
          <p:cNvSpPr>
            <a:spLocks noGrp="1"/>
          </p:cNvSpPr>
          <p:nvPr>
            <p:ph type="body" sz="quarter" idx="13"/>
          </p:nvPr>
        </p:nvSpPr>
        <p:spPr/>
        <p:txBody>
          <a:bodyPr/>
          <a:lstStyle/>
          <a:p>
            <a:r>
              <a:rPr lang="es-PR" dirty="0" smtClean="0"/>
              <a:t>Consideraciones Adicionales</a:t>
            </a:r>
            <a:endParaRPr lang="es-PR" dirty="0"/>
          </a:p>
        </p:txBody>
      </p:sp>
      <p:cxnSp>
        <p:nvCxnSpPr>
          <p:cNvPr id="27" name="Straight Arrow Connector 26"/>
          <p:cNvCxnSpPr/>
          <p:nvPr/>
        </p:nvCxnSpPr>
        <p:spPr>
          <a:xfrm flipH="1">
            <a:off x="3552825" y="2836645"/>
            <a:ext cx="4124210" cy="1216203"/>
          </a:xfrm>
          <a:prstGeom prst="straightConnector1">
            <a:avLst/>
          </a:prstGeom>
          <a:ln w="19050">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6124575" y="2836645"/>
            <a:ext cx="1552459" cy="1216203"/>
          </a:xfrm>
          <a:prstGeom prst="straightConnector1">
            <a:avLst/>
          </a:prstGeom>
          <a:ln w="19050">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3122787" y="4957591"/>
            <a:ext cx="2363613" cy="626034"/>
          </a:xfrm>
          <a:prstGeom prst="straightConnector1">
            <a:avLst/>
          </a:prstGeom>
          <a:ln w="19050">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3122787" y="4825388"/>
            <a:ext cx="249063" cy="758237"/>
          </a:xfrm>
          <a:prstGeom prst="straightConnector1">
            <a:avLst/>
          </a:prstGeom>
          <a:ln w="19050">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7677034" y="2243844"/>
            <a:ext cx="1872868" cy="1590025"/>
          </a:xfrm>
          <a:prstGeom prst="roundRect">
            <a:avLst/>
          </a:prstGeom>
          <a:solidFill>
            <a:schemeClr val="bg2"/>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dirty="0">
                <a:solidFill>
                  <a:srgbClr val="132647"/>
                </a:solidFill>
              </a:rPr>
              <a:t>A mayor volatilidad, mayor potencial de costo retenido por la organización en un año catastrófico</a:t>
            </a:r>
          </a:p>
        </p:txBody>
      </p:sp>
      <p:sp>
        <p:nvSpPr>
          <p:cNvPr id="56" name="Rounded Rectangle 55"/>
          <p:cNvSpPr/>
          <p:nvPr/>
        </p:nvSpPr>
        <p:spPr>
          <a:xfrm>
            <a:off x="515286" y="5044367"/>
            <a:ext cx="2607501" cy="1137543"/>
          </a:xfrm>
          <a:prstGeom prst="roundRect">
            <a:avLst/>
          </a:prstGeom>
          <a:solidFill>
            <a:schemeClr val="bg2"/>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dirty="0">
                <a:solidFill>
                  <a:srgbClr val="132647"/>
                </a:solidFill>
              </a:rPr>
              <a:t>Diferentes programas tienen volatilidades diferentes, esto representa un potencial costo para la organización</a:t>
            </a:r>
          </a:p>
        </p:txBody>
      </p:sp>
      <p:sp>
        <p:nvSpPr>
          <p:cNvPr id="64" name="Footer Placeholder 5"/>
          <p:cNvSpPr>
            <a:spLocks noGrp="1"/>
          </p:cNvSpPr>
          <p:nvPr>
            <p:ph type="ftr" sz="quarter" idx="3"/>
          </p:nvPr>
        </p:nvSpPr>
        <p:spPr>
          <a:xfrm>
            <a:off x="495307" y="6400889"/>
            <a:ext cx="5717674" cy="92333"/>
          </a:xfrm>
        </p:spPr>
        <p:txBody>
          <a:bodyPr/>
          <a:lstStyle/>
          <a:p>
            <a:r>
              <a:rPr lang="en-GB" dirty="0" smtClean="0"/>
              <a:t>© 2017 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271372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par>
                                <p:cTn id="8" presetID="16" presetClass="entr" presetSubtype="21"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barn(inVertical)">
                                      <p:cBhvr>
                                        <p:cTn id="10" dur="500"/>
                                        <p:tgtEl>
                                          <p:spTgt spid="44"/>
                                        </p:tgtEl>
                                      </p:cBhvr>
                                    </p:animEffect>
                                  </p:childTnLst>
                                </p:cTn>
                              </p:par>
                              <p:par>
                                <p:cTn id="11" presetID="16" presetClass="entr" presetSubtype="21"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barn(inVertical)">
                                      <p:cBhvr>
                                        <p:cTn id="13" dur="500"/>
                                        <p:tgtEl>
                                          <p:spTgt spid="4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500"/>
                                        <p:tgtEl>
                                          <p:spTgt spid="55"/>
                                        </p:tgtEl>
                                      </p:cBhvr>
                                    </p:animEffect>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smtClean="0"/>
              <a:t>Resultado de los Modelos</a:t>
            </a:r>
            <a:endParaRPr lang="es-PR" dirty="0"/>
          </a:p>
        </p:txBody>
      </p:sp>
      <p:sp>
        <p:nvSpPr>
          <p:cNvPr id="3" name="Slide Number Placeholder 2"/>
          <p:cNvSpPr>
            <a:spLocks noGrp="1"/>
          </p:cNvSpPr>
          <p:nvPr>
            <p:ph type="sldNum" sz="quarter" idx="12"/>
          </p:nvPr>
        </p:nvSpPr>
        <p:spPr/>
        <p:txBody>
          <a:bodyPr/>
          <a:lstStyle/>
          <a:p>
            <a:fld id="{2083E393-C0BF-4ED8-8545-7E4C90AFF831}" type="slidenum">
              <a:rPr lang="en-US" smtClean="0"/>
              <a:pPr/>
              <a:t>14</a:t>
            </a:fld>
            <a:endParaRPr lang="en-US" dirty="0"/>
          </a:p>
        </p:txBody>
      </p:sp>
      <p:sp>
        <p:nvSpPr>
          <p:cNvPr id="4" name="Text Placeholder 3"/>
          <p:cNvSpPr>
            <a:spLocks noGrp="1"/>
          </p:cNvSpPr>
          <p:nvPr>
            <p:ph type="body" sz="quarter" idx="13"/>
          </p:nvPr>
        </p:nvSpPr>
        <p:spPr/>
        <p:txBody>
          <a:bodyPr/>
          <a:lstStyle/>
          <a:p>
            <a:r>
              <a:rPr lang="es-PR" dirty="0" smtClean="0"/>
              <a:t>Alternativas y Costo Total de Riesgo (TCOR)</a:t>
            </a:r>
            <a:endParaRPr lang="es-PR" dirty="0"/>
          </a:p>
        </p:txBody>
      </p:sp>
      <p:sp>
        <p:nvSpPr>
          <p:cNvPr id="42" name="Content Placeholder 4"/>
          <p:cNvSpPr>
            <a:spLocks noGrp="1"/>
          </p:cNvSpPr>
          <p:nvPr>
            <p:ph idx="1"/>
          </p:nvPr>
        </p:nvSpPr>
        <p:spPr>
          <a:xfrm>
            <a:off x="416495" y="1377908"/>
            <a:ext cx="7419181" cy="847305"/>
          </a:xfrm>
        </p:spPr>
        <p:txBody>
          <a:bodyPr/>
          <a:lstStyle/>
          <a:p>
            <a:pPr marL="171450" lvl="1" indent="-171450">
              <a:buClr>
                <a:schemeClr val="accent1"/>
              </a:buClr>
              <a:buSzPct val="120000"/>
              <a:buFont typeface="Wingdings" panose="05000000000000000000" pitchFamily="2" charset="2"/>
              <a:buChar char="§"/>
            </a:pPr>
            <a:r>
              <a:rPr lang="es-ES" sz="1600" dirty="0" smtClean="0"/>
              <a:t>Evaluación analítica del costo total de riesgo revela opción optima</a:t>
            </a:r>
          </a:p>
        </p:txBody>
      </p:sp>
      <p:grpSp>
        <p:nvGrpSpPr>
          <p:cNvPr id="31" name="Group 30"/>
          <p:cNvGrpSpPr/>
          <p:nvPr/>
        </p:nvGrpSpPr>
        <p:grpSpPr>
          <a:xfrm>
            <a:off x="1060523" y="2169037"/>
            <a:ext cx="6818203" cy="3750618"/>
            <a:chOff x="1060523" y="2169037"/>
            <a:chExt cx="6818203" cy="3750618"/>
          </a:xfrm>
        </p:grpSpPr>
        <p:pic>
          <p:nvPicPr>
            <p:cNvPr id="2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043" r="87248"/>
            <a:stretch/>
          </p:blipFill>
          <p:spPr bwMode="auto">
            <a:xfrm>
              <a:off x="1060523" y="2169037"/>
              <a:ext cx="1044721" cy="3750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flipV="1">
              <a:off x="2030813" y="5343914"/>
              <a:ext cx="5847913" cy="14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3400109" y="4022983"/>
            <a:ext cx="838943" cy="512856"/>
          </a:xfrm>
          <a:prstGeom prst="rect">
            <a:avLst/>
          </a:prstGeom>
          <a:solidFill>
            <a:schemeClr val="accent2">
              <a:lumMod val="75000"/>
            </a:schemeClr>
          </a:solidFill>
        </p:spPr>
        <p:txBody>
          <a:bodyPr wrap="square" rtlCol="0" anchor="ctr" anchorCtr="0">
            <a:noAutofit/>
          </a:bodyPr>
          <a:lstStyle/>
          <a:p>
            <a:pPr algn="ctr"/>
            <a:r>
              <a:rPr lang="es-ES" sz="1050" b="1" dirty="0" smtClean="0">
                <a:solidFill>
                  <a:schemeClr val="bg1"/>
                </a:solidFill>
              </a:rPr>
              <a:t>$2.3m</a:t>
            </a:r>
            <a:endParaRPr lang="es-ES" sz="1050" b="1" dirty="0">
              <a:solidFill>
                <a:schemeClr val="bg1"/>
              </a:solidFill>
            </a:endParaRPr>
          </a:p>
        </p:txBody>
      </p:sp>
      <p:sp>
        <p:nvSpPr>
          <p:cNvPr id="28" name="TextBox 27"/>
          <p:cNvSpPr txBox="1"/>
          <p:nvPr/>
        </p:nvSpPr>
        <p:spPr>
          <a:xfrm>
            <a:off x="4497912" y="3845494"/>
            <a:ext cx="832955" cy="667699"/>
          </a:xfrm>
          <a:prstGeom prst="rect">
            <a:avLst/>
          </a:prstGeom>
          <a:solidFill>
            <a:schemeClr val="accent2">
              <a:lumMod val="75000"/>
            </a:schemeClr>
          </a:solidFill>
        </p:spPr>
        <p:txBody>
          <a:bodyPr wrap="square" rtlCol="0" anchor="ctr" anchorCtr="0">
            <a:noAutofit/>
          </a:bodyPr>
          <a:lstStyle/>
          <a:p>
            <a:pPr algn="ctr"/>
            <a:r>
              <a:rPr lang="es-ES" sz="1050" b="1" dirty="0" smtClean="0">
                <a:solidFill>
                  <a:schemeClr val="bg1"/>
                </a:solidFill>
              </a:rPr>
              <a:t>$3.2m</a:t>
            </a:r>
            <a:endParaRPr lang="es-ES" sz="1050" b="1" dirty="0">
              <a:solidFill>
                <a:schemeClr val="bg1"/>
              </a:solidFill>
            </a:endParaRPr>
          </a:p>
        </p:txBody>
      </p:sp>
      <p:sp>
        <p:nvSpPr>
          <p:cNvPr id="29" name="TextBox 28"/>
          <p:cNvSpPr txBox="1"/>
          <p:nvPr/>
        </p:nvSpPr>
        <p:spPr>
          <a:xfrm>
            <a:off x="5583739" y="3359879"/>
            <a:ext cx="838943" cy="1104981"/>
          </a:xfrm>
          <a:prstGeom prst="rect">
            <a:avLst/>
          </a:prstGeom>
          <a:solidFill>
            <a:schemeClr val="accent2">
              <a:lumMod val="75000"/>
            </a:schemeClr>
          </a:solidFill>
        </p:spPr>
        <p:txBody>
          <a:bodyPr wrap="square" rtlCol="0" anchor="ctr" anchorCtr="0">
            <a:noAutofit/>
          </a:bodyPr>
          <a:lstStyle/>
          <a:p>
            <a:pPr algn="ctr"/>
            <a:r>
              <a:rPr lang="es-ES" sz="1050" b="1" dirty="0" smtClean="0">
                <a:solidFill>
                  <a:schemeClr val="bg1"/>
                </a:solidFill>
              </a:rPr>
              <a:t>$4.8m</a:t>
            </a:r>
            <a:endParaRPr lang="es-ES" sz="1050" b="1" dirty="0">
              <a:solidFill>
                <a:schemeClr val="bg1"/>
              </a:solidFill>
            </a:endParaRPr>
          </a:p>
        </p:txBody>
      </p:sp>
      <p:sp>
        <p:nvSpPr>
          <p:cNvPr id="36" name="TextBox 35"/>
          <p:cNvSpPr txBox="1"/>
          <p:nvPr/>
        </p:nvSpPr>
        <p:spPr>
          <a:xfrm>
            <a:off x="6693814" y="5378949"/>
            <a:ext cx="838943" cy="268619"/>
          </a:xfrm>
          <a:prstGeom prst="rect">
            <a:avLst/>
          </a:prstGeom>
          <a:noFill/>
          <a:ln w="28575">
            <a:solidFill>
              <a:schemeClr val="accent2">
                <a:lumMod val="75000"/>
              </a:schemeClr>
            </a:solidFill>
            <a:prstDash val="dash"/>
          </a:ln>
        </p:spPr>
        <p:txBody>
          <a:bodyPr wrap="square" rtlCol="0" anchor="ctr" anchorCtr="0">
            <a:noAutofit/>
          </a:bodyPr>
          <a:lstStyle/>
          <a:p>
            <a:pPr algn="ctr"/>
            <a:r>
              <a:rPr lang="es-ES" sz="1050" b="1" dirty="0" smtClean="0"/>
              <a:t>$0.7m</a:t>
            </a:r>
          </a:p>
        </p:txBody>
      </p:sp>
      <p:sp>
        <p:nvSpPr>
          <p:cNvPr id="37" name="TextBox 36"/>
          <p:cNvSpPr txBox="1"/>
          <p:nvPr/>
        </p:nvSpPr>
        <p:spPr>
          <a:xfrm>
            <a:off x="3390507" y="2830687"/>
            <a:ext cx="838943" cy="1150797"/>
          </a:xfrm>
          <a:prstGeom prst="rect">
            <a:avLst/>
          </a:prstGeom>
          <a:noFill/>
          <a:ln w="28575">
            <a:solidFill>
              <a:srgbClr val="0070C0"/>
            </a:solidFill>
            <a:prstDash val="dash"/>
          </a:ln>
        </p:spPr>
        <p:txBody>
          <a:bodyPr wrap="square" rtlCol="0" anchor="ctr" anchorCtr="0">
            <a:noAutofit/>
          </a:bodyPr>
          <a:lstStyle/>
          <a:p>
            <a:pPr algn="ctr"/>
            <a:r>
              <a:rPr lang="es-ES" sz="1050" b="1" dirty="0" smtClean="0"/>
              <a:t>$6.3m</a:t>
            </a:r>
          </a:p>
        </p:txBody>
      </p:sp>
      <p:sp>
        <p:nvSpPr>
          <p:cNvPr id="38" name="TextBox 37"/>
          <p:cNvSpPr txBox="1"/>
          <p:nvPr/>
        </p:nvSpPr>
        <p:spPr>
          <a:xfrm>
            <a:off x="4509021" y="2809631"/>
            <a:ext cx="838943" cy="1007323"/>
          </a:xfrm>
          <a:prstGeom prst="rect">
            <a:avLst/>
          </a:prstGeom>
          <a:noFill/>
          <a:ln w="28575">
            <a:solidFill>
              <a:srgbClr val="0070C0"/>
            </a:solidFill>
            <a:prstDash val="dash"/>
          </a:ln>
        </p:spPr>
        <p:txBody>
          <a:bodyPr wrap="square" rtlCol="0" anchor="ctr" anchorCtr="0">
            <a:noAutofit/>
          </a:bodyPr>
          <a:lstStyle/>
          <a:p>
            <a:pPr algn="ctr"/>
            <a:r>
              <a:rPr lang="es-ES" sz="1050" b="1" dirty="0" smtClean="0"/>
              <a:t>$5.0m</a:t>
            </a:r>
          </a:p>
        </p:txBody>
      </p:sp>
      <p:sp>
        <p:nvSpPr>
          <p:cNvPr id="39" name="TextBox 38"/>
          <p:cNvSpPr txBox="1"/>
          <p:nvPr/>
        </p:nvSpPr>
        <p:spPr>
          <a:xfrm>
            <a:off x="5583739" y="2805172"/>
            <a:ext cx="838943" cy="533782"/>
          </a:xfrm>
          <a:prstGeom prst="rect">
            <a:avLst/>
          </a:prstGeom>
          <a:noFill/>
          <a:ln w="28575">
            <a:solidFill>
              <a:srgbClr val="0070C0"/>
            </a:solidFill>
            <a:prstDash val="dash"/>
          </a:ln>
        </p:spPr>
        <p:txBody>
          <a:bodyPr wrap="square" rtlCol="0" anchor="ctr" anchorCtr="0">
            <a:noAutofit/>
          </a:bodyPr>
          <a:lstStyle/>
          <a:p>
            <a:pPr algn="ctr"/>
            <a:r>
              <a:rPr lang="es-ES" sz="1050" b="1" dirty="0" smtClean="0"/>
              <a:t>$3.1m</a:t>
            </a:r>
          </a:p>
        </p:txBody>
      </p:sp>
      <p:grpSp>
        <p:nvGrpSpPr>
          <p:cNvPr id="71" name="Group 70"/>
          <p:cNvGrpSpPr/>
          <p:nvPr/>
        </p:nvGrpSpPr>
        <p:grpSpPr>
          <a:xfrm>
            <a:off x="2308294" y="2828257"/>
            <a:ext cx="852515" cy="3052064"/>
            <a:chOff x="2308294" y="2828257"/>
            <a:chExt cx="852515" cy="3052064"/>
          </a:xfrm>
        </p:grpSpPr>
        <p:grpSp>
          <p:nvGrpSpPr>
            <p:cNvPr id="69" name="Group 68"/>
            <p:cNvGrpSpPr/>
            <p:nvPr/>
          </p:nvGrpSpPr>
          <p:grpSpPr>
            <a:xfrm>
              <a:off x="2308294" y="2828257"/>
              <a:ext cx="838943" cy="2520355"/>
              <a:chOff x="2308294" y="2828257"/>
              <a:chExt cx="838943" cy="2520355"/>
            </a:xfrm>
          </p:grpSpPr>
          <p:sp>
            <p:nvSpPr>
              <p:cNvPr id="61" name="TextBox 60"/>
              <p:cNvSpPr txBox="1"/>
              <p:nvPr/>
            </p:nvSpPr>
            <p:spPr>
              <a:xfrm>
                <a:off x="2311560" y="4513193"/>
                <a:ext cx="832063" cy="324535"/>
              </a:xfrm>
              <a:prstGeom prst="rect">
                <a:avLst/>
              </a:prstGeom>
              <a:solidFill>
                <a:schemeClr val="accent2">
                  <a:lumMod val="75000"/>
                </a:schemeClr>
              </a:solidFill>
              <a:ln>
                <a:solidFill>
                  <a:schemeClr val="accent2">
                    <a:lumMod val="75000"/>
                  </a:schemeClr>
                </a:solidFill>
              </a:ln>
            </p:spPr>
            <p:txBody>
              <a:bodyPr wrap="square" rtlCol="0" anchor="ctr" anchorCtr="0">
                <a:noAutofit/>
              </a:bodyPr>
              <a:lstStyle/>
              <a:p>
                <a:pPr algn="ctr"/>
                <a:r>
                  <a:rPr lang="es-ES" sz="1050" b="1" dirty="0" smtClean="0">
                    <a:solidFill>
                      <a:schemeClr val="bg1"/>
                    </a:solidFill>
                  </a:rPr>
                  <a:t>$1.5m</a:t>
                </a:r>
                <a:endParaRPr lang="es-ES" sz="1050" b="1" dirty="0">
                  <a:solidFill>
                    <a:schemeClr val="bg1"/>
                  </a:solidFill>
                </a:endParaRPr>
              </a:p>
            </p:txBody>
          </p:sp>
          <p:sp>
            <p:nvSpPr>
              <p:cNvPr id="13" name="TextBox 12"/>
              <p:cNvSpPr txBox="1"/>
              <p:nvPr/>
            </p:nvSpPr>
            <p:spPr>
              <a:xfrm>
                <a:off x="2308294" y="2828257"/>
                <a:ext cx="838943" cy="1689634"/>
              </a:xfrm>
              <a:prstGeom prst="rect">
                <a:avLst/>
              </a:prstGeom>
              <a:solidFill>
                <a:schemeClr val="accent3"/>
              </a:solidFill>
            </p:spPr>
            <p:txBody>
              <a:bodyPr wrap="square" rtlCol="0" anchor="ctr" anchorCtr="0">
                <a:noAutofit/>
              </a:bodyPr>
              <a:lstStyle/>
              <a:p>
                <a:pPr algn="ctr"/>
                <a:r>
                  <a:rPr lang="es-ES" sz="1050" b="1" dirty="0" smtClean="0">
                    <a:solidFill>
                      <a:schemeClr val="bg1"/>
                    </a:solidFill>
                  </a:rPr>
                  <a:t>$8m</a:t>
                </a:r>
              </a:p>
            </p:txBody>
          </p:sp>
          <p:sp>
            <p:nvSpPr>
              <p:cNvPr id="14" name="TextBox 13"/>
              <p:cNvSpPr txBox="1"/>
              <p:nvPr/>
            </p:nvSpPr>
            <p:spPr>
              <a:xfrm>
                <a:off x="2311560" y="4837728"/>
                <a:ext cx="832063" cy="510884"/>
              </a:xfrm>
              <a:prstGeom prst="rect">
                <a:avLst/>
              </a:prstGeom>
              <a:solidFill>
                <a:schemeClr val="accent4">
                  <a:lumMod val="75000"/>
                </a:schemeClr>
              </a:solidFill>
            </p:spPr>
            <p:txBody>
              <a:bodyPr wrap="square" rtlCol="0" anchor="ctr" anchorCtr="0">
                <a:noAutofit/>
              </a:bodyPr>
              <a:lstStyle/>
              <a:p>
                <a:pPr algn="ctr"/>
                <a:r>
                  <a:rPr lang="es-ES" sz="1050" b="1" dirty="0" smtClean="0">
                    <a:solidFill>
                      <a:schemeClr val="bg1"/>
                    </a:solidFill>
                  </a:rPr>
                  <a:t>$2.5m</a:t>
                </a:r>
                <a:endParaRPr lang="es-ES" sz="1050" b="1" dirty="0">
                  <a:solidFill>
                    <a:schemeClr val="bg1"/>
                  </a:solidFill>
                </a:endParaRPr>
              </a:p>
            </p:txBody>
          </p:sp>
        </p:grpSp>
        <p:sp>
          <p:nvSpPr>
            <p:cNvPr id="9" name="TextBox 8"/>
            <p:cNvSpPr txBox="1"/>
            <p:nvPr/>
          </p:nvSpPr>
          <p:spPr>
            <a:xfrm>
              <a:off x="2334942" y="5449434"/>
              <a:ext cx="825867" cy="430887"/>
            </a:xfrm>
            <a:prstGeom prst="rect">
              <a:avLst/>
            </a:prstGeom>
            <a:noFill/>
          </p:spPr>
          <p:txBody>
            <a:bodyPr wrap="none" rtlCol="0">
              <a:spAutoFit/>
            </a:bodyPr>
            <a:lstStyle/>
            <a:p>
              <a:pPr algn="ctr"/>
              <a:r>
                <a:rPr lang="es-419" sz="1100" dirty="0" smtClean="0">
                  <a:solidFill>
                    <a:srgbClr val="132647"/>
                  </a:solidFill>
                </a:rPr>
                <a:t>Estructura</a:t>
              </a:r>
            </a:p>
            <a:p>
              <a:pPr algn="ctr"/>
              <a:r>
                <a:rPr lang="es-419" sz="1100" dirty="0" smtClean="0">
                  <a:solidFill>
                    <a:srgbClr val="132647"/>
                  </a:solidFill>
                </a:rPr>
                <a:t>Actual</a:t>
              </a:r>
              <a:endParaRPr lang="es-419" sz="1100" dirty="0">
                <a:solidFill>
                  <a:srgbClr val="132647"/>
                </a:solidFill>
              </a:endParaRPr>
            </a:p>
          </p:txBody>
        </p:sp>
      </p:grpSp>
      <p:grpSp>
        <p:nvGrpSpPr>
          <p:cNvPr id="73" name="Group 72"/>
          <p:cNvGrpSpPr/>
          <p:nvPr/>
        </p:nvGrpSpPr>
        <p:grpSpPr>
          <a:xfrm>
            <a:off x="4480066" y="4464861"/>
            <a:ext cx="889987" cy="1415460"/>
            <a:chOff x="4480066" y="4464861"/>
            <a:chExt cx="889987" cy="1415460"/>
          </a:xfrm>
        </p:grpSpPr>
        <p:sp>
          <p:nvSpPr>
            <p:cNvPr id="33" name="TextBox 32"/>
            <p:cNvSpPr txBox="1"/>
            <p:nvPr/>
          </p:nvSpPr>
          <p:spPr>
            <a:xfrm>
              <a:off x="4498804" y="4464861"/>
              <a:ext cx="832063" cy="883751"/>
            </a:xfrm>
            <a:prstGeom prst="rect">
              <a:avLst/>
            </a:prstGeom>
            <a:solidFill>
              <a:schemeClr val="accent4">
                <a:lumMod val="75000"/>
              </a:schemeClr>
            </a:solidFill>
          </p:spPr>
          <p:txBody>
            <a:bodyPr wrap="square" rtlCol="0" anchor="ctr" anchorCtr="0">
              <a:noAutofit/>
            </a:bodyPr>
            <a:lstStyle/>
            <a:p>
              <a:pPr algn="ctr"/>
              <a:r>
                <a:rPr lang="es-ES" sz="1050" b="1" dirty="0" smtClean="0">
                  <a:solidFill>
                    <a:schemeClr val="bg1"/>
                  </a:solidFill>
                </a:rPr>
                <a:t>$3.8m</a:t>
              </a:r>
              <a:endParaRPr lang="es-ES" sz="1050" b="1" dirty="0">
                <a:solidFill>
                  <a:schemeClr val="bg1"/>
                </a:solidFill>
              </a:endParaRPr>
            </a:p>
          </p:txBody>
        </p:sp>
        <p:sp>
          <p:nvSpPr>
            <p:cNvPr id="47" name="TextBox 46"/>
            <p:cNvSpPr txBox="1"/>
            <p:nvPr/>
          </p:nvSpPr>
          <p:spPr>
            <a:xfrm>
              <a:off x="4480066" y="5449434"/>
              <a:ext cx="889987" cy="430887"/>
            </a:xfrm>
            <a:prstGeom prst="rect">
              <a:avLst/>
            </a:prstGeom>
            <a:noFill/>
          </p:spPr>
          <p:txBody>
            <a:bodyPr wrap="none" rtlCol="0">
              <a:spAutoFit/>
            </a:bodyPr>
            <a:lstStyle/>
            <a:p>
              <a:pPr algn="ctr"/>
              <a:r>
                <a:rPr lang="es-419" sz="1100" dirty="0" smtClean="0">
                  <a:solidFill>
                    <a:srgbClr val="132647"/>
                  </a:solidFill>
                </a:rPr>
                <a:t>Alternativa </a:t>
              </a:r>
            </a:p>
            <a:p>
              <a:pPr algn="ctr"/>
              <a:r>
                <a:rPr lang="es-419" sz="1100" dirty="0" smtClean="0">
                  <a:solidFill>
                    <a:srgbClr val="132647"/>
                  </a:solidFill>
                </a:rPr>
                <a:t>II</a:t>
              </a:r>
              <a:endParaRPr lang="es-419" sz="1100" dirty="0">
                <a:solidFill>
                  <a:srgbClr val="132647"/>
                </a:solidFill>
              </a:endParaRPr>
            </a:p>
          </p:txBody>
        </p:sp>
      </p:grpSp>
      <p:grpSp>
        <p:nvGrpSpPr>
          <p:cNvPr id="72" name="Group 71"/>
          <p:cNvGrpSpPr/>
          <p:nvPr/>
        </p:nvGrpSpPr>
        <p:grpSpPr>
          <a:xfrm>
            <a:off x="3378645" y="4533698"/>
            <a:ext cx="889987" cy="1346623"/>
            <a:chOff x="3378645" y="4533698"/>
            <a:chExt cx="889987" cy="1346623"/>
          </a:xfrm>
        </p:grpSpPr>
        <p:sp>
          <p:nvSpPr>
            <p:cNvPr id="32" name="TextBox 31"/>
            <p:cNvSpPr txBox="1"/>
            <p:nvPr/>
          </p:nvSpPr>
          <p:spPr>
            <a:xfrm>
              <a:off x="3400109" y="4533698"/>
              <a:ext cx="832063" cy="814914"/>
            </a:xfrm>
            <a:prstGeom prst="rect">
              <a:avLst/>
            </a:prstGeom>
            <a:solidFill>
              <a:schemeClr val="accent4">
                <a:lumMod val="75000"/>
              </a:schemeClr>
            </a:solidFill>
          </p:spPr>
          <p:txBody>
            <a:bodyPr wrap="square" rtlCol="0" anchor="ctr" anchorCtr="0">
              <a:noAutofit/>
            </a:bodyPr>
            <a:lstStyle/>
            <a:p>
              <a:pPr algn="ctr"/>
              <a:r>
                <a:rPr lang="es-ES" sz="1050" b="1" dirty="0" smtClean="0">
                  <a:solidFill>
                    <a:schemeClr val="bg1"/>
                  </a:solidFill>
                </a:rPr>
                <a:t>$3.4m</a:t>
              </a:r>
              <a:endParaRPr lang="es-ES" sz="1050" b="1" dirty="0">
                <a:solidFill>
                  <a:schemeClr val="bg1"/>
                </a:solidFill>
              </a:endParaRPr>
            </a:p>
          </p:txBody>
        </p:sp>
        <p:sp>
          <p:nvSpPr>
            <p:cNvPr id="48" name="TextBox 47"/>
            <p:cNvSpPr txBox="1"/>
            <p:nvPr/>
          </p:nvSpPr>
          <p:spPr>
            <a:xfrm>
              <a:off x="3378645" y="5449434"/>
              <a:ext cx="889987" cy="430887"/>
            </a:xfrm>
            <a:prstGeom prst="rect">
              <a:avLst/>
            </a:prstGeom>
            <a:noFill/>
          </p:spPr>
          <p:txBody>
            <a:bodyPr wrap="none" rtlCol="0">
              <a:spAutoFit/>
            </a:bodyPr>
            <a:lstStyle/>
            <a:p>
              <a:pPr algn="ctr"/>
              <a:r>
                <a:rPr lang="es-419" sz="1100" dirty="0" smtClean="0">
                  <a:solidFill>
                    <a:srgbClr val="132647"/>
                  </a:solidFill>
                </a:rPr>
                <a:t>Alternativa </a:t>
              </a:r>
            </a:p>
            <a:p>
              <a:pPr algn="ctr"/>
              <a:r>
                <a:rPr lang="es-419" sz="1100" dirty="0" smtClean="0">
                  <a:solidFill>
                    <a:srgbClr val="132647"/>
                  </a:solidFill>
                </a:rPr>
                <a:t>I</a:t>
              </a:r>
              <a:endParaRPr lang="es-419" sz="1100" dirty="0">
                <a:solidFill>
                  <a:srgbClr val="132647"/>
                </a:solidFill>
              </a:endParaRPr>
            </a:p>
          </p:txBody>
        </p:sp>
      </p:grpSp>
      <p:grpSp>
        <p:nvGrpSpPr>
          <p:cNvPr id="74" name="Group 73"/>
          <p:cNvGrpSpPr/>
          <p:nvPr/>
        </p:nvGrpSpPr>
        <p:grpSpPr>
          <a:xfrm>
            <a:off x="5583739" y="4390898"/>
            <a:ext cx="898165" cy="1489423"/>
            <a:chOff x="5583739" y="4390898"/>
            <a:chExt cx="898165" cy="1489423"/>
          </a:xfrm>
        </p:grpSpPr>
        <p:sp>
          <p:nvSpPr>
            <p:cNvPr id="34" name="TextBox 33"/>
            <p:cNvSpPr txBox="1"/>
            <p:nvPr/>
          </p:nvSpPr>
          <p:spPr>
            <a:xfrm>
              <a:off x="5583739" y="4390898"/>
              <a:ext cx="832063" cy="957714"/>
            </a:xfrm>
            <a:prstGeom prst="rect">
              <a:avLst/>
            </a:prstGeom>
            <a:solidFill>
              <a:schemeClr val="accent4">
                <a:lumMod val="75000"/>
              </a:schemeClr>
            </a:solidFill>
          </p:spPr>
          <p:txBody>
            <a:bodyPr wrap="square" rtlCol="0" anchor="ctr" anchorCtr="0">
              <a:noAutofit/>
            </a:bodyPr>
            <a:lstStyle/>
            <a:p>
              <a:pPr algn="ctr"/>
              <a:r>
                <a:rPr lang="es-ES" sz="1050" b="1" dirty="0" smtClean="0">
                  <a:solidFill>
                    <a:schemeClr val="bg1"/>
                  </a:solidFill>
                </a:rPr>
                <a:t>$4.1m</a:t>
              </a:r>
              <a:endParaRPr lang="es-ES" sz="1050" b="1" dirty="0">
                <a:solidFill>
                  <a:schemeClr val="bg1"/>
                </a:solidFill>
              </a:endParaRPr>
            </a:p>
          </p:txBody>
        </p:sp>
        <p:sp>
          <p:nvSpPr>
            <p:cNvPr id="49" name="TextBox 48"/>
            <p:cNvSpPr txBox="1"/>
            <p:nvPr/>
          </p:nvSpPr>
          <p:spPr>
            <a:xfrm>
              <a:off x="5591917" y="5449434"/>
              <a:ext cx="889987" cy="430887"/>
            </a:xfrm>
            <a:prstGeom prst="rect">
              <a:avLst/>
            </a:prstGeom>
            <a:noFill/>
          </p:spPr>
          <p:txBody>
            <a:bodyPr wrap="none" rtlCol="0">
              <a:spAutoFit/>
            </a:bodyPr>
            <a:lstStyle/>
            <a:p>
              <a:pPr algn="ctr"/>
              <a:r>
                <a:rPr lang="es-419" sz="1100" dirty="0" smtClean="0">
                  <a:solidFill>
                    <a:srgbClr val="132647"/>
                  </a:solidFill>
                </a:rPr>
                <a:t>Alternativa </a:t>
              </a:r>
            </a:p>
            <a:p>
              <a:pPr algn="ctr"/>
              <a:r>
                <a:rPr lang="es-419" sz="1100" dirty="0" smtClean="0">
                  <a:solidFill>
                    <a:srgbClr val="132647"/>
                  </a:solidFill>
                </a:rPr>
                <a:t>III</a:t>
              </a:r>
              <a:endParaRPr lang="es-419" sz="1100" dirty="0">
                <a:solidFill>
                  <a:srgbClr val="132647"/>
                </a:solidFill>
              </a:endParaRPr>
            </a:p>
          </p:txBody>
        </p:sp>
      </p:grpSp>
      <p:grpSp>
        <p:nvGrpSpPr>
          <p:cNvPr id="76" name="Group 75"/>
          <p:cNvGrpSpPr/>
          <p:nvPr/>
        </p:nvGrpSpPr>
        <p:grpSpPr>
          <a:xfrm>
            <a:off x="6675554" y="2371047"/>
            <a:ext cx="889987" cy="3750149"/>
            <a:chOff x="6675554" y="2371047"/>
            <a:chExt cx="889987" cy="3750149"/>
          </a:xfrm>
        </p:grpSpPr>
        <p:sp>
          <p:nvSpPr>
            <p:cNvPr id="30" name="TextBox 29"/>
            <p:cNvSpPr txBox="1"/>
            <p:nvPr/>
          </p:nvSpPr>
          <p:spPr>
            <a:xfrm>
              <a:off x="6675554" y="2371047"/>
              <a:ext cx="838943" cy="1867577"/>
            </a:xfrm>
            <a:prstGeom prst="rect">
              <a:avLst/>
            </a:prstGeom>
            <a:solidFill>
              <a:schemeClr val="accent2">
                <a:lumMod val="75000"/>
              </a:schemeClr>
            </a:solidFill>
          </p:spPr>
          <p:txBody>
            <a:bodyPr wrap="square" rtlCol="0" anchor="ctr" anchorCtr="0">
              <a:noAutofit/>
            </a:bodyPr>
            <a:lstStyle/>
            <a:p>
              <a:pPr algn="ctr"/>
              <a:r>
                <a:rPr lang="es-ES" sz="1050" b="1" dirty="0" smtClean="0">
                  <a:solidFill>
                    <a:schemeClr val="bg1"/>
                  </a:solidFill>
                </a:rPr>
                <a:t>$8.3m</a:t>
              </a:r>
              <a:endParaRPr lang="es-ES" sz="1050" b="1" dirty="0">
                <a:solidFill>
                  <a:schemeClr val="bg1"/>
                </a:solidFill>
              </a:endParaRPr>
            </a:p>
          </p:txBody>
        </p:sp>
        <p:grpSp>
          <p:nvGrpSpPr>
            <p:cNvPr id="75" name="Group 74"/>
            <p:cNvGrpSpPr/>
            <p:nvPr/>
          </p:nvGrpSpPr>
          <p:grpSpPr>
            <a:xfrm>
              <a:off x="6675554" y="4200640"/>
              <a:ext cx="889987" cy="1920556"/>
              <a:chOff x="6675554" y="4200640"/>
              <a:chExt cx="889987" cy="1920556"/>
            </a:xfrm>
          </p:grpSpPr>
          <p:sp>
            <p:nvSpPr>
              <p:cNvPr id="35" name="TextBox 34"/>
              <p:cNvSpPr txBox="1"/>
              <p:nvPr/>
            </p:nvSpPr>
            <p:spPr>
              <a:xfrm>
                <a:off x="6675554" y="4200640"/>
                <a:ext cx="832063" cy="1147972"/>
              </a:xfrm>
              <a:prstGeom prst="rect">
                <a:avLst/>
              </a:prstGeom>
              <a:solidFill>
                <a:schemeClr val="accent4">
                  <a:lumMod val="75000"/>
                </a:schemeClr>
              </a:solidFill>
            </p:spPr>
            <p:txBody>
              <a:bodyPr wrap="square" rtlCol="0" anchor="ctr" anchorCtr="0">
                <a:noAutofit/>
              </a:bodyPr>
              <a:lstStyle/>
              <a:p>
                <a:pPr algn="ctr"/>
                <a:r>
                  <a:rPr lang="es-ES" sz="1050" b="1" dirty="0" smtClean="0">
                    <a:solidFill>
                      <a:schemeClr val="bg1"/>
                    </a:solidFill>
                  </a:rPr>
                  <a:t>$4.4m</a:t>
                </a:r>
                <a:endParaRPr lang="es-ES" sz="1050" b="1" dirty="0">
                  <a:solidFill>
                    <a:schemeClr val="bg1"/>
                  </a:solidFill>
                </a:endParaRPr>
              </a:p>
            </p:txBody>
          </p:sp>
          <p:sp>
            <p:nvSpPr>
              <p:cNvPr id="50" name="TextBox 49"/>
              <p:cNvSpPr txBox="1"/>
              <p:nvPr/>
            </p:nvSpPr>
            <p:spPr>
              <a:xfrm>
                <a:off x="6675554" y="5690309"/>
                <a:ext cx="889987" cy="430887"/>
              </a:xfrm>
              <a:prstGeom prst="rect">
                <a:avLst/>
              </a:prstGeom>
              <a:noFill/>
            </p:spPr>
            <p:txBody>
              <a:bodyPr wrap="none" rtlCol="0">
                <a:spAutoFit/>
              </a:bodyPr>
              <a:lstStyle/>
              <a:p>
                <a:pPr algn="ctr"/>
                <a:r>
                  <a:rPr lang="es-419" sz="1100" dirty="0" smtClean="0">
                    <a:solidFill>
                      <a:srgbClr val="132647"/>
                    </a:solidFill>
                  </a:rPr>
                  <a:t>Alternativa </a:t>
                </a:r>
              </a:p>
              <a:p>
                <a:pPr algn="ctr"/>
                <a:r>
                  <a:rPr lang="es-419" sz="1100" dirty="0" smtClean="0">
                    <a:solidFill>
                      <a:srgbClr val="132647"/>
                    </a:solidFill>
                  </a:rPr>
                  <a:t>IV</a:t>
                </a:r>
                <a:endParaRPr lang="es-419" sz="1100" dirty="0">
                  <a:solidFill>
                    <a:srgbClr val="132647"/>
                  </a:solidFill>
                </a:endParaRPr>
              </a:p>
            </p:txBody>
          </p:sp>
        </p:grpSp>
      </p:grpSp>
      <p:grpSp>
        <p:nvGrpSpPr>
          <p:cNvPr id="77" name="Group 76"/>
          <p:cNvGrpSpPr/>
          <p:nvPr/>
        </p:nvGrpSpPr>
        <p:grpSpPr>
          <a:xfrm>
            <a:off x="7837063" y="2153202"/>
            <a:ext cx="1879327" cy="246221"/>
            <a:chOff x="7837063" y="2153202"/>
            <a:chExt cx="1879327" cy="246221"/>
          </a:xfrm>
        </p:grpSpPr>
        <p:sp>
          <p:nvSpPr>
            <p:cNvPr id="53" name="TextBox 52"/>
            <p:cNvSpPr txBox="1"/>
            <p:nvPr/>
          </p:nvSpPr>
          <p:spPr>
            <a:xfrm>
              <a:off x="7837063" y="2249628"/>
              <a:ext cx="496083" cy="104496"/>
            </a:xfrm>
            <a:prstGeom prst="rect">
              <a:avLst/>
            </a:prstGeom>
            <a:solidFill>
              <a:schemeClr val="bg1"/>
            </a:solidFill>
            <a:ln w="28575">
              <a:solidFill>
                <a:srgbClr val="0070C0"/>
              </a:solidFill>
              <a:prstDash val="dash"/>
            </a:ln>
          </p:spPr>
          <p:txBody>
            <a:bodyPr wrap="square" rtlCol="0" anchor="ctr" anchorCtr="0">
              <a:noAutofit/>
            </a:bodyPr>
            <a:lstStyle/>
            <a:p>
              <a:pPr algn="ctr"/>
              <a:endParaRPr lang="es-ES" sz="1050" b="1" dirty="0">
                <a:solidFill>
                  <a:schemeClr val="bg1"/>
                </a:solidFill>
              </a:endParaRPr>
            </a:p>
          </p:txBody>
        </p:sp>
        <p:sp>
          <p:nvSpPr>
            <p:cNvPr id="55" name="TextBox 54"/>
            <p:cNvSpPr txBox="1"/>
            <p:nvPr/>
          </p:nvSpPr>
          <p:spPr>
            <a:xfrm>
              <a:off x="8435270" y="2153202"/>
              <a:ext cx="1281120" cy="246221"/>
            </a:xfrm>
            <a:prstGeom prst="rect">
              <a:avLst/>
            </a:prstGeom>
            <a:noFill/>
          </p:spPr>
          <p:txBody>
            <a:bodyPr wrap="none" rtlCol="0">
              <a:spAutoFit/>
            </a:bodyPr>
            <a:lstStyle/>
            <a:p>
              <a:r>
                <a:rPr lang="es-419" sz="1000" dirty="0" smtClean="0"/>
                <a:t>Prima “break-</a:t>
              </a:r>
              <a:r>
                <a:rPr lang="es-419" sz="1000" dirty="0" err="1" smtClean="0"/>
                <a:t>even</a:t>
              </a:r>
              <a:r>
                <a:rPr lang="es-419" sz="1000" dirty="0" smtClean="0"/>
                <a:t>”</a:t>
              </a:r>
              <a:endParaRPr lang="es-419" sz="1000" dirty="0"/>
            </a:p>
          </p:txBody>
        </p:sp>
      </p:grpSp>
      <p:grpSp>
        <p:nvGrpSpPr>
          <p:cNvPr id="70" name="Group 69"/>
          <p:cNvGrpSpPr/>
          <p:nvPr/>
        </p:nvGrpSpPr>
        <p:grpSpPr>
          <a:xfrm>
            <a:off x="7837062" y="2427411"/>
            <a:ext cx="1725440" cy="794640"/>
            <a:chOff x="7837062" y="2427411"/>
            <a:chExt cx="1725440" cy="794640"/>
          </a:xfrm>
        </p:grpSpPr>
        <p:sp>
          <p:nvSpPr>
            <p:cNvPr id="51" name="TextBox 50"/>
            <p:cNvSpPr txBox="1"/>
            <p:nvPr/>
          </p:nvSpPr>
          <p:spPr>
            <a:xfrm>
              <a:off x="7837063" y="3049169"/>
              <a:ext cx="496083" cy="104496"/>
            </a:xfrm>
            <a:prstGeom prst="rect">
              <a:avLst/>
            </a:prstGeom>
            <a:solidFill>
              <a:schemeClr val="accent4">
                <a:lumMod val="75000"/>
              </a:schemeClr>
            </a:solidFill>
          </p:spPr>
          <p:txBody>
            <a:bodyPr wrap="square" rtlCol="0" anchor="ctr" anchorCtr="0">
              <a:noAutofit/>
            </a:bodyPr>
            <a:lstStyle/>
            <a:p>
              <a:pPr algn="ctr"/>
              <a:endParaRPr lang="es-ES" sz="1050" b="1" dirty="0">
                <a:solidFill>
                  <a:schemeClr val="bg1"/>
                </a:solidFill>
              </a:endParaRPr>
            </a:p>
          </p:txBody>
        </p:sp>
        <p:sp>
          <p:nvSpPr>
            <p:cNvPr id="52" name="TextBox 51"/>
            <p:cNvSpPr txBox="1"/>
            <p:nvPr/>
          </p:nvSpPr>
          <p:spPr>
            <a:xfrm>
              <a:off x="7837062" y="2779110"/>
              <a:ext cx="496083" cy="104496"/>
            </a:xfrm>
            <a:prstGeom prst="rect">
              <a:avLst/>
            </a:prstGeom>
            <a:solidFill>
              <a:schemeClr val="accent2"/>
            </a:solidFill>
            <a:ln>
              <a:solidFill>
                <a:schemeClr val="accent2"/>
              </a:solidFill>
            </a:ln>
          </p:spPr>
          <p:txBody>
            <a:bodyPr wrap="square" rtlCol="0" anchor="ctr" anchorCtr="0">
              <a:noAutofit/>
            </a:bodyPr>
            <a:lstStyle/>
            <a:p>
              <a:pPr algn="ctr"/>
              <a:endParaRPr lang="es-ES" sz="1050" b="1" dirty="0">
                <a:solidFill>
                  <a:schemeClr val="bg1"/>
                </a:solidFill>
              </a:endParaRPr>
            </a:p>
          </p:txBody>
        </p:sp>
        <p:sp>
          <p:nvSpPr>
            <p:cNvPr id="54" name="TextBox 53"/>
            <p:cNvSpPr txBox="1"/>
            <p:nvPr/>
          </p:nvSpPr>
          <p:spPr>
            <a:xfrm>
              <a:off x="7837062" y="2517073"/>
              <a:ext cx="496083" cy="104496"/>
            </a:xfrm>
            <a:prstGeom prst="rect">
              <a:avLst/>
            </a:prstGeom>
            <a:solidFill>
              <a:schemeClr val="accent3"/>
            </a:solidFill>
            <a:ln>
              <a:solidFill>
                <a:schemeClr val="accent3"/>
              </a:solidFill>
            </a:ln>
          </p:spPr>
          <p:txBody>
            <a:bodyPr wrap="square" rtlCol="0" anchor="ctr" anchorCtr="0">
              <a:noAutofit/>
            </a:bodyPr>
            <a:lstStyle/>
            <a:p>
              <a:pPr algn="ctr"/>
              <a:endParaRPr lang="es-ES" sz="1050" b="1" dirty="0">
                <a:solidFill>
                  <a:schemeClr val="bg1"/>
                </a:solidFill>
              </a:endParaRPr>
            </a:p>
          </p:txBody>
        </p:sp>
        <p:sp>
          <p:nvSpPr>
            <p:cNvPr id="56" name="TextBox 55"/>
            <p:cNvSpPr txBox="1"/>
            <p:nvPr/>
          </p:nvSpPr>
          <p:spPr>
            <a:xfrm>
              <a:off x="8435270" y="2427411"/>
              <a:ext cx="909223" cy="246221"/>
            </a:xfrm>
            <a:prstGeom prst="rect">
              <a:avLst/>
            </a:prstGeom>
            <a:noFill/>
          </p:spPr>
          <p:txBody>
            <a:bodyPr wrap="none" rtlCol="0">
              <a:spAutoFit/>
            </a:bodyPr>
            <a:lstStyle/>
            <a:p>
              <a:r>
                <a:rPr lang="en-GB" sz="1000" dirty="0" smtClean="0"/>
                <a:t>Prima Actual</a:t>
              </a:r>
              <a:endParaRPr lang="en-GB" sz="1000" dirty="0"/>
            </a:p>
          </p:txBody>
        </p:sp>
        <p:sp>
          <p:nvSpPr>
            <p:cNvPr id="57" name="TextBox 56"/>
            <p:cNvSpPr txBox="1"/>
            <p:nvPr/>
          </p:nvSpPr>
          <p:spPr>
            <a:xfrm>
              <a:off x="8435270" y="2701620"/>
              <a:ext cx="1127232" cy="246221"/>
            </a:xfrm>
            <a:prstGeom prst="rect">
              <a:avLst/>
            </a:prstGeom>
            <a:noFill/>
          </p:spPr>
          <p:txBody>
            <a:bodyPr wrap="none" rtlCol="0">
              <a:spAutoFit/>
            </a:bodyPr>
            <a:lstStyle/>
            <a:p>
              <a:r>
                <a:rPr lang="es-419" sz="1000" dirty="0" smtClean="0"/>
                <a:t>Costo de Capital</a:t>
              </a:r>
              <a:endParaRPr lang="es-419" sz="1000" dirty="0"/>
            </a:p>
          </p:txBody>
        </p:sp>
        <p:sp>
          <p:nvSpPr>
            <p:cNvPr id="58" name="TextBox 57"/>
            <p:cNvSpPr txBox="1"/>
            <p:nvPr/>
          </p:nvSpPr>
          <p:spPr>
            <a:xfrm>
              <a:off x="8435270" y="2975830"/>
              <a:ext cx="758541" cy="246221"/>
            </a:xfrm>
            <a:prstGeom prst="rect">
              <a:avLst/>
            </a:prstGeom>
            <a:noFill/>
          </p:spPr>
          <p:txBody>
            <a:bodyPr wrap="none" rtlCol="0">
              <a:spAutoFit/>
            </a:bodyPr>
            <a:lstStyle/>
            <a:p>
              <a:r>
                <a:rPr lang="es-419" sz="1000" dirty="0" smtClean="0"/>
                <a:t>Retención</a:t>
              </a:r>
              <a:endParaRPr lang="es-419" sz="1000" dirty="0"/>
            </a:p>
          </p:txBody>
        </p:sp>
      </p:grpSp>
      <p:grpSp>
        <p:nvGrpSpPr>
          <p:cNvPr id="67" name="Group 66"/>
          <p:cNvGrpSpPr/>
          <p:nvPr/>
        </p:nvGrpSpPr>
        <p:grpSpPr>
          <a:xfrm>
            <a:off x="2803351" y="1728064"/>
            <a:ext cx="3394773" cy="1102623"/>
            <a:chOff x="2803351" y="1728064"/>
            <a:chExt cx="3394773" cy="1102623"/>
          </a:xfrm>
        </p:grpSpPr>
        <p:sp>
          <p:nvSpPr>
            <p:cNvPr id="5" name="Rounded Rectangle 4"/>
            <p:cNvSpPr/>
            <p:nvPr/>
          </p:nvSpPr>
          <p:spPr>
            <a:xfrm>
              <a:off x="2803351" y="1728064"/>
              <a:ext cx="3394773" cy="440974"/>
            </a:xfrm>
            <a:prstGeom prst="roundRect">
              <a:avLst/>
            </a:prstGeom>
            <a:solidFill>
              <a:schemeClr val="bg2"/>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419" sz="1400" dirty="0" smtClean="0">
                  <a:solidFill>
                    <a:srgbClr val="132647"/>
                  </a:solidFill>
                </a:rPr>
                <a:t>Primas “Break-</a:t>
              </a:r>
              <a:r>
                <a:rPr lang="es-419" sz="1400" dirty="0" err="1" smtClean="0">
                  <a:solidFill>
                    <a:srgbClr val="132647"/>
                  </a:solidFill>
                </a:rPr>
                <a:t>even</a:t>
              </a:r>
              <a:r>
                <a:rPr lang="es-419" sz="1400" dirty="0" smtClean="0">
                  <a:solidFill>
                    <a:srgbClr val="132647"/>
                  </a:solidFill>
                </a:rPr>
                <a:t>” para mantenerse al TCOR de la estructura actual</a:t>
              </a:r>
              <a:endParaRPr lang="es-419" sz="1400" dirty="0">
                <a:solidFill>
                  <a:srgbClr val="132647"/>
                </a:solidFill>
              </a:endParaRPr>
            </a:p>
          </p:txBody>
        </p:sp>
        <p:cxnSp>
          <p:nvCxnSpPr>
            <p:cNvPr id="62" name="Straight Arrow Connector 61"/>
            <p:cNvCxnSpPr>
              <a:endCxn id="37" idx="0"/>
            </p:cNvCxnSpPr>
            <p:nvPr/>
          </p:nvCxnSpPr>
          <p:spPr>
            <a:xfrm flipH="1">
              <a:off x="3809979" y="2185682"/>
              <a:ext cx="288296" cy="645005"/>
            </a:xfrm>
            <a:prstGeom prst="straightConnector1">
              <a:avLst/>
            </a:prstGeom>
            <a:ln w="19050">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098275" y="2185682"/>
              <a:ext cx="727113" cy="515938"/>
            </a:xfrm>
            <a:prstGeom prst="straightConnector1">
              <a:avLst/>
            </a:prstGeom>
            <a:ln w="19050">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 idx="2"/>
            </p:cNvCxnSpPr>
            <p:nvPr/>
          </p:nvCxnSpPr>
          <p:spPr>
            <a:xfrm>
              <a:off x="4500738" y="2169038"/>
              <a:ext cx="1025077" cy="532582"/>
            </a:xfrm>
            <a:prstGeom prst="straightConnector1">
              <a:avLst/>
            </a:prstGeom>
            <a:ln w="19050">
              <a:prstDash val="sysDot"/>
              <a:tailEnd type="triangle" w="lg" len="lg"/>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645706" y="3575572"/>
            <a:ext cx="2070684" cy="1925126"/>
            <a:chOff x="7645706" y="3575572"/>
            <a:chExt cx="2070684" cy="1925126"/>
          </a:xfrm>
        </p:grpSpPr>
        <p:sp>
          <p:nvSpPr>
            <p:cNvPr id="40" name="Rounded Rectangle 39"/>
            <p:cNvSpPr/>
            <p:nvPr/>
          </p:nvSpPr>
          <p:spPr>
            <a:xfrm>
              <a:off x="7835677" y="3575572"/>
              <a:ext cx="1880713" cy="1872366"/>
            </a:xfrm>
            <a:prstGeom prst="roundRect">
              <a:avLst/>
            </a:prstGeom>
            <a:solidFill>
              <a:schemeClr val="bg2"/>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419" sz="1400" dirty="0" smtClean="0">
                  <a:solidFill>
                    <a:srgbClr val="132647"/>
                  </a:solidFill>
                </a:rPr>
                <a:t>Para la Alternativa 4, el cliente estaría incrementando su nivel de riesgo actual “Apetito / Tolerancia” al Riesgo</a:t>
              </a:r>
              <a:endParaRPr lang="es-419" sz="1400" dirty="0">
                <a:solidFill>
                  <a:srgbClr val="132647"/>
                </a:solidFill>
              </a:endParaRPr>
            </a:p>
          </p:txBody>
        </p:sp>
        <p:cxnSp>
          <p:nvCxnSpPr>
            <p:cNvPr id="65" name="Straight Arrow Connector 64"/>
            <p:cNvCxnSpPr>
              <a:stCxn id="40" idx="1"/>
            </p:cNvCxnSpPr>
            <p:nvPr/>
          </p:nvCxnSpPr>
          <p:spPr>
            <a:xfrm flipH="1">
              <a:off x="7645706" y="4511755"/>
              <a:ext cx="189971" cy="988943"/>
            </a:xfrm>
            <a:prstGeom prst="straightConnector1">
              <a:avLst/>
            </a:prstGeom>
            <a:ln w="19050">
              <a:prstDash val="sysDot"/>
              <a:tailEnd type="triangle" w="lg" len="lg"/>
            </a:ln>
          </p:spPr>
          <p:style>
            <a:lnRef idx="1">
              <a:schemeClr val="accent1"/>
            </a:lnRef>
            <a:fillRef idx="0">
              <a:schemeClr val="accent1"/>
            </a:fillRef>
            <a:effectRef idx="0">
              <a:schemeClr val="accent1"/>
            </a:effectRef>
            <a:fontRef idx="minor">
              <a:schemeClr val="tx1"/>
            </a:fontRef>
          </p:style>
        </p:cxnSp>
      </p:grpSp>
      <p:sp>
        <p:nvSpPr>
          <p:cNvPr id="78" name="Footer Placeholder 5"/>
          <p:cNvSpPr>
            <a:spLocks noGrp="1"/>
          </p:cNvSpPr>
          <p:nvPr>
            <p:ph type="ftr" sz="quarter" idx="3"/>
          </p:nvPr>
        </p:nvSpPr>
        <p:spPr>
          <a:xfrm>
            <a:off x="495307" y="6400889"/>
            <a:ext cx="5717674" cy="92333"/>
          </a:xfrm>
        </p:spPr>
        <p:txBody>
          <a:bodyPr/>
          <a:lstStyle/>
          <a:p>
            <a:r>
              <a:rPr lang="en-GB" dirty="0" smtClean="0"/>
              <a:t>© 2017 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17184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fade">
                                      <p:cBhvr>
                                        <p:cTn id="18" dur="500"/>
                                        <p:tgtEl>
                                          <p:spTgt spid="7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fade">
                                      <p:cBhvr>
                                        <p:cTn id="23" dur="500"/>
                                        <p:tgtEl>
                                          <p:spTgt spid="7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fade">
                                      <p:cBhvr>
                                        <p:cTn id="28" dur="500"/>
                                        <p:tgtEl>
                                          <p:spTgt spid="7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500"/>
                                        <p:tgtEl>
                                          <p:spTgt spid="67"/>
                                        </p:tgtEl>
                                      </p:cBhvr>
                                    </p:animEffect>
                                  </p:childTnLst>
                                </p:cTn>
                              </p:par>
                              <p:par>
                                <p:cTn id="64" presetID="10" presetClass="entr" presetSubtype="0" fill="hold" nodeType="withEffect">
                                  <p:stCondLst>
                                    <p:cond delay="0"/>
                                  </p:stCondLst>
                                  <p:childTnLst>
                                    <p:set>
                                      <p:cBhvr>
                                        <p:cTn id="65" dur="1" fill="hold">
                                          <p:stCondLst>
                                            <p:cond delay="0"/>
                                          </p:stCondLst>
                                        </p:cTn>
                                        <p:tgtEl>
                                          <p:spTgt spid="77"/>
                                        </p:tgtEl>
                                        <p:attrNameLst>
                                          <p:attrName>style.visibility</p:attrName>
                                        </p:attrNameLst>
                                      </p:cBhvr>
                                      <p:to>
                                        <p:strVal val="visible"/>
                                      </p:to>
                                    </p:set>
                                    <p:animEffect transition="in" filter="fade">
                                      <p:cBhvr>
                                        <p:cTn id="66" dur="500"/>
                                        <p:tgtEl>
                                          <p:spTgt spid="7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76"/>
                                        </p:tgtEl>
                                        <p:attrNameLst>
                                          <p:attrName>style.visibility</p:attrName>
                                        </p:attrNameLst>
                                      </p:cBhvr>
                                      <p:to>
                                        <p:strVal val="visible"/>
                                      </p:to>
                                    </p:set>
                                    <p:animEffect transition="in" filter="fade">
                                      <p:cBhvr>
                                        <p:cTn id="71" dur="500"/>
                                        <p:tgtEl>
                                          <p:spTgt spid="7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500"/>
                                        <p:tgtEl>
                                          <p:spTgt spid="36"/>
                                        </p:tgtEl>
                                      </p:cBhvr>
                                    </p:animEffect>
                                  </p:childTnLst>
                                </p:cTn>
                              </p:par>
                              <p:par>
                                <p:cTn id="77" presetID="10" presetClass="entr" presetSubtype="0" fill="hold" nodeType="with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fade">
                                      <p:cBhvr>
                                        <p:cTn id="79" dur="500"/>
                                        <p:tgtEl>
                                          <p:spTgt spid="6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2">
                                            <p:txEl>
                                              <p:pRg st="0" end="0"/>
                                            </p:txEl>
                                          </p:spTgt>
                                        </p:tgtEl>
                                        <p:attrNameLst>
                                          <p:attrName>style.visibility</p:attrName>
                                        </p:attrNameLst>
                                      </p:cBhvr>
                                      <p:to>
                                        <p:strVal val="visible"/>
                                      </p:to>
                                    </p:set>
                                    <p:animEffect transition="in" filter="fade">
                                      <p:cBhvr>
                                        <p:cTn id="84"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p:bldP spid="27" grpId="0" animBg="1"/>
      <p:bldP spid="28" grpId="0" animBg="1"/>
      <p:bldP spid="29" grpId="0" animBg="1"/>
      <p:bldP spid="36" grpId="0" animBg="1"/>
      <p:bldP spid="37" grpId="0" animBg="1"/>
      <p:bldP spid="38" grpId="0" animBg="1"/>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Casos de Estudio</a:t>
            </a:r>
            <a:endParaRPr lang="en-US" dirty="0"/>
          </a:p>
        </p:txBody>
      </p:sp>
      <p:sp>
        <p:nvSpPr>
          <p:cNvPr id="4" name="Footer Placeholder 3"/>
          <p:cNvSpPr>
            <a:spLocks noGrp="1"/>
          </p:cNvSpPr>
          <p:nvPr>
            <p:ph type="ftr" sz="quarter" idx="11"/>
          </p:nvPr>
        </p:nvSpPr>
        <p:spPr>
          <a:xfrm>
            <a:off x="495300" y="6428318"/>
            <a:ext cx="2674620" cy="92333"/>
          </a:xfrm>
        </p:spPr>
        <p:txBody>
          <a:bodyPr/>
          <a:lstStyle/>
          <a:p>
            <a:r>
              <a:rPr lang="en-US" dirty="0" smtClean="0">
                <a:solidFill>
                  <a:prstClr val="black"/>
                </a:solidFill>
              </a:rPr>
              <a:t>© 2017 Willis Towers Watson. All rights reserved.</a:t>
            </a:r>
            <a:endParaRPr lang="en-US" dirty="0">
              <a:solidFill>
                <a:prstClr val="black"/>
              </a:solidFill>
            </a:endParaRPr>
          </a:p>
        </p:txBody>
      </p:sp>
      <p:sp>
        <p:nvSpPr>
          <p:cNvPr id="6" name="Path"/>
          <p:cNvSpPr/>
          <p:nvPr/>
        </p:nvSpPr>
        <p:spPr>
          <a:xfrm>
            <a:off x="486701" y="6569045"/>
            <a:ext cx="60346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dirty="0">
              <a:solidFill>
                <a:prstClr val="black"/>
              </a:solidFill>
            </a:endParaRPr>
          </a:p>
        </p:txBody>
      </p:sp>
    </p:spTree>
    <p:custDataLst>
      <p:tags r:id="rId1"/>
    </p:custDataLst>
    <p:extLst>
      <p:ext uri="{BB962C8B-B14F-4D97-AF65-F5344CB8AC3E}">
        <p14:creationId xmlns:p14="http://schemas.microsoft.com/office/powerpoint/2010/main" val="3708726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419" dirty="0" smtClean="0"/>
              <a:t>Caso de </a:t>
            </a:r>
            <a:r>
              <a:rPr lang="es-419" dirty="0" smtClean="0"/>
              <a:t>Estudio 1</a:t>
            </a:r>
            <a:endParaRPr lang="es-419" dirty="0"/>
          </a:p>
        </p:txBody>
      </p:sp>
      <p:sp>
        <p:nvSpPr>
          <p:cNvPr id="3" name="Slide Number Placeholder 2"/>
          <p:cNvSpPr>
            <a:spLocks noGrp="1"/>
          </p:cNvSpPr>
          <p:nvPr>
            <p:ph type="sldNum" sz="quarter" idx="12"/>
          </p:nvPr>
        </p:nvSpPr>
        <p:spPr/>
        <p:txBody>
          <a:bodyPr/>
          <a:lstStyle/>
          <a:p>
            <a:fld id="{2083E393-C0BF-4ED8-8545-7E4C90AFF831}" type="slidenum">
              <a:rPr lang="en-US" smtClean="0"/>
              <a:pPr/>
              <a:t>16</a:t>
            </a:fld>
            <a:endParaRPr lang="en-US" dirty="0"/>
          </a:p>
        </p:txBody>
      </p:sp>
      <p:sp>
        <p:nvSpPr>
          <p:cNvPr id="4" name="Text Placeholder 3"/>
          <p:cNvSpPr>
            <a:spLocks noGrp="1"/>
          </p:cNvSpPr>
          <p:nvPr>
            <p:ph type="body" sz="quarter" idx="13"/>
          </p:nvPr>
        </p:nvSpPr>
        <p:spPr/>
        <p:txBody>
          <a:bodyPr/>
          <a:lstStyle/>
          <a:p>
            <a:r>
              <a:rPr lang="en-GB" dirty="0" smtClean="0"/>
              <a:t>WTW Cyber Quantified</a:t>
            </a:r>
            <a:endParaRPr lang="en-GB" dirty="0"/>
          </a:p>
        </p:txBody>
      </p:sp>
      <p:sp>
        <p:nvSpPr>
          <p:cNvPr id="5" name="Content Placeholder 4"/>
          <p:cNvSpPr>
            <a:spLocks noGrp="1"/>
          </p:cNvSpPr>
          <p:nvPr>
            <p:ph idx="1"/>
          </p:nvPr>
        </p:nvSpPr>
        <p:spPr>
          <a:xfrm>
            <a:off x="495300" y="1586429"/>
            <a:ext cx="8915400" cy="3624549"/>
          </a:xfrm>
        </p:spPr>
        <p:txBody>
          <a:bodyPr/>
          <a:lstStyle/>
          <a:p>
            <a:pPr lvl="2"/>
            <a:r>
              <a:rPr lang="es-ES" sz="1600" dirty="0" smtClean="0"/>
              <a:t>Empresa de retail con $150m de ingresos</a:t>
            </a:r>
          </a:p>
          <a:p>
            <a:pPr lvl="2"/>
            <a:r>
              <a:rPr lang="es-ES" sz="1600" dirty="0" smtClean="0"/>
              <a:t>Operaciones en varios países en Latino América</a:t>
            </a:r>
          </a:p>
          <a:p>
            <a:pPr lvl="2"/>
            <a:r>
              <a:rPr lang="es-ES" sz="1600" dirty="0" smtClean="0"/>
              <a:t>Programa de lealtad importante</a:t>
            </a:r>
            <a:r>
              <a:rPr lang="es-ES" sz="1600" dirty="0" smtClean="0"/>
              <a:t>, con una base de datos de 500,000 clientes con información personal y de sus tarjetas de crédito</a:t>
            </a:r>
          </a:p>
          <a:p>
            <a:pPr lvl="2"/>
            <a:r>
              <a:rPr lang="es-ES" sz="1600" dirty="0" smtClean="0"/>
              <a:t>Recientes brechas de datos en la industria han preocupado al directorio de la empresa</a:t>
            </a:r>
          </a:p>
          <a:p>
            <a:pPr lvl="2"/>
            <a:r>
              <a:rPr lang="es-ES" sz="1600" dirty="0" smtClean="0"/>
              <a:t>El CEO </a:t>
            </a:r>
            <a:r>
              <a:rPr lang="es-ES" sz="1600" dirty="0"/>
              <a:t>ha pedido al Gerente de </a:t>
            </a:r>
            <a:r>
              <a:rPr lang="es-ES" sz="1600" dirty="0" smtClean="0"/>
              <a:t>Riesgos un análisis sobre </a:t>
            </a:r>
            <a:r>
              <a:rPr lang="es-ES" sz="1600" dirty="0" smtClean="0"/>
              <a:t>este riesgo y </a:t>
            </a:r>
            <a:r>
              <a:rPr lang="es-ES" sz="1600" dirty="0" smtClean="0"/>
              <a:t>que justifique la adquisición </a:t>
            </a:r>
            <a:r>
              <a:rPr lang="es-ES" sz="1600" dirty="0" smtClean="0"/>
              <a:t>o no de </a:t>
            </a:r>
            <a:r>
              <a:rPr lang="es-ES" sz="1600" dirty="0" smtClean="0"/>
              <a:t>una </a:t>
            </a:r>
            <a:r>
              <a:rPr lang="es-ES" sz="1600" dirty="0" smtClean="0"/>
              <a:t>póliza Cyber</a:t>
            </a:r>
            <a:endParaRPr lang="en-GB" sz="1600" dirty="0"/>
          </a:p>
        </p:txBody>
      </p:sp>
      <p:sp>
        <p:nvSpPr>
          <p:cNvPr id="6" name="Footer Placeholder 5"/>
          <p:cNvSpPr>
            <a:spLocks noGrp="1"/>
          </p:cNvSpPr>
          <p:nvPr>
            <p:ph type="ftr" sz="quarter" idx="3"/>
          </p:nvPr>
        </p:nvSpPr>
        <p:spPr/>
        <p:txBody>
          <a:bodyPr/>
          <a:lstStyle/>
          <a:p>
            <a:r>
              <a:rPr lang="en-GB" dirty="0" smtClean="0"/>
              <a:t>© 2017 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3524311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419" dirty="0"/>
              <a:t>Caso de </a:t>
            </a:r>
            <a:r>
              <a:rPr lang="es-419" dirty="0" smtClean="0"/>
              <a:t>Estudio 1</a:t>
            </a:r>
            <a:endParaRPr lang="en-GB" dirty="0"/>
          </a:p>
        </p:txBody>
      </p:sp>
      <p:sp>
        <p:nvSpPr>
          <p:cNvPr id="3" name="Slide Number Placeholder 2"/>
          <p:cNvSpPr>
            <a:spLocks noGrp="1"/>
          </p:cNvSpPr>
          <p:nvPr>
            <p:ph type="sldNum" sz="quarter" idx="12"/>
          </p:nvPr>
        </p:nvSpPr>
        <p:spPr/>
        <p:txBody>
          <a:bodyPr/>
          <a:lstStyle/>
          <a:p>
            <a:fld id="{2083E393-C0BF-4ED8-8545-7E4C90AFF831}" type="slidenum">
              <a:rPr lang="en-US" smtClean="0">
                <a:solidFill>
                  <a:prstClr val="black"/>
                </a:solidFill>
              </a:rPr>
              <a:pPr/>
              <a:t>17</a:t>
            </a:fld>
            <a:endParaRPr lang="en-US" dirty="0">
              <a:solidFill>
                <a:prstClr val="black"/>
              </a:solidFill>
            </a:endParaRPr>
          </a:p>
        </p:txBody>
      </p:sp>
      <p:sp>
        <p:nvSpPr>
          <p:cNvPr id="4" name="Text Placeholder 3"/>
          <p:cNvSpPr>
            <a:spLocks noGrp="1"/>
          </p:cNvSpPr>
          <p:nvPr>
            <p:ph type="body" sz="quarter" idx="13"/>
          </p:nvPr>
        </p:nvSpPr>
        <p:spPr/>
        <p:txBody>
          <a:bodyPr/>
          <a:lstStyle/>
          <a:p>
            <a:r>
              <a:rPr lang="es-EC" dirty="0" smtClean="0"/>
              <a:t>WTW Cyber </a:t>
            </a:r>
            <a:r>
              <a:rPr lang="es-EC" dirty="0" smtClean="0"/>
              <a:t>Quantified</a:t>
            </a:r>
            <a:endParaRPr lang="es-EC" dirty="0"/>
          </a:p>
        </p:txBody>
      </p:sp>
      <p:pic>
        <p:nvPicPr>
          <p:cNvPr id="7" name="Content Placeholder 6"/>
          <p:cNvPicPr>
            <a:picLocks noGrp="1" noChangeAspect="1"/>
          </p:cNvPicPr>
          <p:nvPr>
            <p:ph idx="1"/>
          </p:nvPr>
        </p:nvPicPr>
        <p:blipFill>
          <a:blip r:embed="rId2"/>
          <a:stretch>
            <a:fillRect/>
          </a:stretch>
        </p:blipFill>
        <p:spPr>
          <a:xfrm>
            <a:off x="463650" y="1289396"/>
            <a:ext cx="9071357" cy="4075817"/>
          </a:xfrm>
          <a:prstGeom prst="rect">
            <a:avLst/>
          </a:prstGeom>
        </p:spPr>
      </p:pic>
      <p:sp>
        <p:nvSpPr>
          <p:cNvPr id="6" name="Footer Placeholder 5"/>
          <p:cNvSpPr>
            <a:spLocks noGrp="1"/>
          </p:cNvSpPr>
          <p:nvPr>
            <p:ph type="ftr" sz="quarter" idx="3"/>
          </p:nvPr>
        </p:nvSpPr>
        <p:spPr/>
        <p:txBody>
          <a:bodyPr/>
          <a:lstStyle/>
          <a:p>
            <a:r>
              <a:rPr lang="en-GB" smtClean="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37075932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419" dirty="0"/>
              <a:t>Caso de </a:t>
            </a:r>
            <a:r>
              <a:rPr lang="es-419" dirty="0" smtClean="0"/>
              <a:t>Estudio 1</a:t>
            </a:r>
            <a:endParaRPr lang="en-GB" dirty="0"/>
          </a:p>
        </p:txBody>
      </p:sp>
      <p:sp>
        <p:nvSpPr>
          <p:cNvPr id="3" name="Slide Number Placeholder 2"/>
          <p:cNvSpPr>
            <a:spLocks noGrp="1"/>
          </p:cNvSpPr>
          <p:nvPr>
            <p:ph type="sldNum" sz="quarter" idx="12"/>
          </p:nvPr>
        </p:nvSpPr>
        <p:spPr/>
        <p:txBody>
          <a:bodyPr/>
          <a:lstStyle/>
          <a:p>
            <a:fld id="{2083E393-C0BF-4ED8-8545-7E4C90AFF831}" type="slidenum">
              <a:rPr lang="en-US" smtClean="0">
                <a:solidFill>
                  <a:prstClr val="black"/>
                </a:solidFill>
              </a:rPr>
              <a:pPr/>
              <a:t>18</a:t>
            </a:fld>
            <a:endParaRPr lang="en-US" dirty="0">
              <a:solidFill>
                <a:prstClr val="black"/>
              </a:solidFill>
            </a:endParaRPr>
          </a:p>
        </p:txBody>
      </p:sp>
      <p:sp>
        <p:nvSpPr>
          <p:cNvPr id="4" name="Text Placeholder 3"/>
          <p:cNvSpPr>
            <a:spLocks noGrp="1"/>
          </p:cNvSpPr>
          <p:nvPr>
            <p:ph type="body" sz="quarter" idx="13"/>
          </p:nvPr>
        </p:nvSpPr>
        <p:spPr/>
        <p:txBody>
          <a:bodyPr/>
          <a:lstStyle/>
          <a:p>
            <a:r>
              <a:rPr lang="es-EC" dirty="0" smtClean="0"/>
              <a:t>WTW Cyber Quantified – Frecuencia y Severidad</a:t>
            </a:r>
            <a:endParaRPr lang="es-EC" dirty="0"/>
          </a:p>
        </p:txBody>
      </p:sp>
      <p:sp>
        <p:nvSpPr>
          <p:cNvPr id="6" name="Footer Placeholder 5"/>
          <p:cNvSpPr>
            <a:spLocks noGrp="1"/>
          </p:cNvSpPr>
          <p:nvPr>
            <p:ph type="ftr" sz="quarter" idx="3"/>
          </p:nvPr>
        </p:nvSpPr>
        <p:spPr/>
        <p:txBody>
          <a:bodyPr/>
          <a:lstStyle/>
          <a:p>
            <a:r>
              <a:rPr lang="en-GB" smtClean="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pic>
        <p:nvPicPr>
          <p:cNvPr id="12" name="Picture 11"/>
          <p:cNvPicPr>
            <a:picLocks noChangeAspect="1"/>
          </p:cNvPicPr>
          <p:nvPr/>
        </p:nvPicPr>
        <p:blipFill>
          <a:blip r:embed="rId2"/>
          <a:stretch>
            <a:fillRect/>
          </a:stretch>
        </p:blipFill>
        <p:spPr>
          <a:xfrm>
            <a:off x="5755799" y="631444"/>
            <a:ext cx="3444260" cy="2718373"/>
          </a:xfrm>
          <a:prstGeom prst="rect">
            <a:avLst/>
          </a:prstGeom>
        </p:spPr>
      </p:pic>
      <p:pic>
        <p:nvPicPr>
          <p:cNvPr id="13" name="Picture 12"/>
          <p:cNvPicPr>
            <a:picLocks noChangeAspect="1"/>
          </p:cNvPicPr>
          <p:nvPr/>
        </p:nvPicPr>
        <p:blipFill>
          <a:blip r:embed="rId3"/>
          <a:stretch>
            <a:fillRect/>
          </a:stretch>
        </p:blipFill>
        <p:spPr>
          <a:xfrm>
            <a:off x="5755799" y="3486228"/>
            <a:ext cx="3293533" cy="2639094"/>
          </a:xfrm>
          <a:prstGeom prst="rect">
            <a:avLst/>
          </a:prstGeom>
        </p:spPr>
      </p:pic>
      <p:pic>
        <p:nvPicPr>
          <p:cNvPr id="11" name="Picture 10"/>
          <p:cNvPicPr>
            <a:picLocks noChangeAspect="1"/>
          </p:cNvPicPr>
          <p:nvPr/>
        </p:nvPicPr>
        <p:blipFill>
          <a:blip r:embed="rId4"/>
          <a:stretch>
            <a:fillRect/>
          </a:stretch>
        </p:blipFill>
        <p:spPr>
          <a:xfrm>
            <a:off x="554366" y="1302616"/>
            <a:ext cx="4367674" cy="3537533"/>
          </a:xfrm>
          <a:prstGeom prst="rect">
            <a:avLst/>
          </a:prstGeom>
        </p:spPr>
      </p:pic>
      <p:cxnSp>
        <p:nvCxnSpPr>
          <p:cNvPr id="15" name="Straight Arrow Connector 14"/>
          <p:cNvCxnSpPr/>
          <p:nvPr/>
        </p:nvCxnSpPr>
        <p:spPr>
          <a:xfrm>
            <a:off x="4847423" y="2831335"/>
            <a:ext cx="815247"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847423" y="4382877"/>
            <a:ext cx="815247"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4821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083E393-C0BF-4ED8-8545-7E4C90AFF831}" type="slidenum">
              <a:rPr lang="en-US" smtClean="0">
                <a:solidFill>
                  <a:prstClr val="black"/>
                </a:solidFill>
              </a:rPr>
              <a:pPr/>
              <a:t>19</a:t>
            </a:fld>
            <a:endParaRPr lang="en-US" dirty="0">
              <a:solidFill>
                <a:prstClr val="black"/>
              </a:solidFill>
            </a:endParaRPr>
          </a:p>
        </p:txBody>
      </p:sp>
      <p:sp>
        <p:nvSpPr>
          <p:cNvPr id="6" name="Footer Placeholder 5"/>
          <p:cNvSpPr>
            <a:spLocks noGrp="1"/>
          </p:cNvSpPr>
          <p:nvPr>
            <p:ph type="ftr" sz="quarter" idx="3"/>
          </p:nvPr>
        </p:nvSpPr>
        <p:spPr/>
        <p:txBody>
          <a:bodyPr/>
          <a:lstStyle/>
          <a:p>
            <a:r>
              <a:rPr lang="en-GB" smtClean="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
        <p:nvSpPr>
          <p:cNvPr id="9" name="Title 1"/>
          <p:cNvSpPr>
            <a:spLocks noGrp="1"/>
          </p:cNvSpPr>
          <p:nvPr>
            <p:ph type="title"/>
          </p:nvPr>
        </p:nvSpPr>
        <p:spPr>
          <a:xfrm>
            <a:off x="495300" y="457200"/>
            <a:ext cx="8915400" cy="307777"/>
          </a:xfrm>
        </p:spPr>
        <p:txBody>
          <a:bodyPr/>
          <a:lstStyle/>
          <a:p>
            <a:r>
              <a:rPr lang="es-419" dirty="0"/>
              <a:t>Caso de </a:t>
            </a:r>
            <a:r>
              <a:rPr lang="es-419" dirty="0" smtClean="0"/>
              <a:t>Estudio 1</a:t>
            </a:r>
            <a:endParaRPr lang="en-GB" dirty="0"/>
          </a:p>
        </p:txBody>
      </p:sp>
      <p:sp>
        <p:nvSpPr>
          <p:cNvPr id="10" name="Text Placeholder 3"/>
          <p:cNvSpPr>
            <a:spLocks noGrp="1"/>
          </p:cNvSpPr>
          <p:nvPr>
            <p:ph type="body" sz="quarter" idx="13"/>
          </p:nvPr>
        </p:nvSpPr>
        <p:spPr>
          <a:xfrm>
            <a:off x="495300" y="800241"/>
            <a:ext cx="8915400" cy="276999"/>
          </a:xfrm>
        </p:spPr>
        <p:txBody>
          <a:bodyPr/>
          <a:lstStyle/>
          <a:p>
            <a:r>
              <a:rPr lang="es-AR" dirty="0" smtClean="0"/>
              <a:t>WTW Cyber Quantified – </a:t>
            </a:r>
            <a:r>
              <a:rPr lang="es-AR" dirty="0" smtClean="0"/>
              <a:t>Alternativas</a:t>
            </a:r>
            <a:endParaRPr lang="es-AR" dirty="0"/>
          </a:p>
        </p:txBody>
      </p:sp>
      <p:pic>
        <p:nvPicPr>
          <p:cNvPr id="7" name="Content Placeholder 6"/>
          <p:cNvPicPr>
            <a:picLocks noGrp="1" noChangeAspect="1"/>
          </p:cNvPicPr>
          <p:nvPr>
            <p:ph idx="1"/>
          </p:nvPr>
        </p:nvPicPr>
        <p:blipFill>
          <a:blip r:embed="rId2"/>
          <a:stretch>
            <a:fillRect/>
          </a:stretch>
        </p:blipFill>
        <p:spPr>
          <a:xfrm>
            <a:off x="495301" y="1432007"/>
            <a:ext cx="9178404" cy="3916281"/>
          </a:xfrm>
          <a:prstGeom prst="rect">
            <a:avLst/>
          </a:prstGeom>
        </p:spPr>
      </p:pic>
    </p:spTree>
    <p:extLst>
      <p:ext uri="{BB962C8B-B14F-4D97-AF65-F5344CB8AC3E}">
        <p14:creationId xmlns:p14="http://schemas.microsoft.com/office/powerpoint/2010/main" val="3651403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419" dirty="0" smtClean="0"/>
              <a:t>Oportunidades en Servicios de Analítica de Riesgos</a:t>
            </a:r>
            <a:endParaRPr lang="es-419" dirty="0"/>
          </a:p>
        </p:txBody>
      </p:sp>
      <p:sp>
        <p:nvSpPr>
          <p:cNvPr id="3" name="Slide Number Placeholder 2"/>
          <p:cNvSpPr>
            <a:spLocks noGrp="1"/>
          </p:cNvSpPr>
          <p:nvPr>
            <p:ph type="sldNum" sz="quarter" idx="12"/>
          </p:nvPr>
        </p:nvSpPr>
        <p:spPr/>
        <p:txBody>
          <a:bodyPr/>
          <a:lstStyle/>
          <a:p>
            <a:fld id="{2083E393-C0BF-4ED8-8545-7E4C90AFF831}" type="slidenum">
              <a:rPr lang="en-US" smtClean="0">
                <a:solidFill>
                  <a:prstClr val="black"/>
                </a:solidFill>
              </a:rPr>
              <a:pPr/>
              <a:t>2</a:t>
            </a:fld>
            <a:endParaRPr lang="en-US" dirty="0">
              <a:solidFill>
                <a:prstClr val="black"/>
              </a:solidFill>
            </a:endParaRPr>
          </a:p>
        </p:txBody>
      </p:sp>
      <p:sp>
        <p:nvSpPr>
          <p:cNvPr id="4" name="Text Placeholder 3"/>
          <p:cNvSpPr>
            <a:spLocks noGrp="1"/>
          </p:cNvSpPr>
          <p:nvPr>
            <p:ph type="body" sz="quarter" idx="13"/>
          </p:nvPr>
        </p:nvSpPr>
        <p:spPr/>
        <p:txBody>
          <a:bodyPr/>
          <a:lstStyle/>
          <a:p>
            <a:endParaRPr lang="en-GB"/>
          </a:p>
        </p:txBody>
      </p:sp>
      <p:pic>
        <p:nvPicPr>
          <p:cNvPr id="7" name="Content Placeholder 6"/>
          <p:cNvPicPr>
            <a:picLocks noGrp="1" noChangeAspect="1"/>
          </p:cNvPicPr>
          <p:nvPr>
            <p:ph idx="1"/>
          </p:nvPr>
        </p:nvPicPr>
        <p:blipFill>
          <a:blip r:embed="rId2"/>
          <a:stretch>
            <a:fillRect/>
          </a:stretch>
        </p:blipFill>
        <p:spPr>
          <a:xfrm>
            <a:off x="841302" y="2455588"/>
            <a:ext cx="8223396" cy="2537282"/>
          </a:xfrm>
          <a:prstGeom prst="rect">
            <a:avLst/>
          </a:prstGeom>
        </p:spPr>
      </p:pic>
      <p:sp>
        <p:nvSpPr>
          <p:cNvPr id="8" name="Footer Placeholder 5"/>
          <p:cNvSpPr>
            <a:spLocks noGrp="1"/>
          </p:cNvSpPr>
          <p:nvPr>
            <p:ph type="ftr" sz="quarter" idx="3"/>
          </p:nvPr>
        </p:nvSpPr>
        <p:spPr>
          <a:xfrm>
            <a:off x="495307" y="6400889"/>
            <a:ext cx="5717674" cy="92333"/>
          </a:xfrm>
        </p:spPr>
        <p:txBody>
          <a:bodyPr/>
          <a:lstStyle/>
          <a:p>
            <a:r>
              <a:rPr lang="en-GB" dirty="0" smtClean="0"/>
              <a:t>© 2017 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1129426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083E393-C0BF-4ED8-8545-7E4C90AFF831}" type="slidenum">
              <a:rPr lang="en-US" smtClean="0">
                <a:solidFill>
                  <a:prstClr val="black"/>
                </a:solidFill>
              </a:rPr>
              <a:pPr/>
              <a:t>20</a:t>
            </a:fld>
            <a:endParaRPr lang="en-US" dirty="0">
              <a:solidFill>
                <a:prstClr val="black"/>
              </a:solidFill>
            </a:endParaRPr>
          </a:p>
        </p:txBody>
      </p:sp>
      <p:sp>
        <p:nvSpPr>
          <p:cNvPr id="6" name="Footer Placeholder 5"/>
          <p:cNvSpPr>
            <a:spLocks noGrp="1"/>
          </p:cNvSpPr>
          <p:nvPr>
            <p:ph type="ftr" sz="quarter" idx="3"/>
          </p:nvPr>
        </p:nvSpPr>
        <p:spPr/>
        <p:txBody>
          <a:bodyPr/>
          <a:lstStyle/>
          <a:p>
            <a:r>
              <a:rPr lang="en-GB" smtClean="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
        <p:nvSpPr>
          <p:cNvPr id="9" name="Title 1"/>
          <p:cNvSpPr>
            <a:spLocks noGrp="1"/>
          </p:cNvSpPr>
          <p:nvPr>
            <p:ph type="title"/>
          </p:nvPr>
        </p:nvSpPr>
        <p:spPr>
          <a:xfrm>
            <a:off x="495300" y="457200"/>
            <a:ext cx="8915400" cy="307777"/>
          </a:xfrm>
        </p:spPr>
        <p:txBody>
          <a:bodyPr/>
          <a:lstStyle/>
          <a:p>
            <a:r>
              <a:rPr lang="es-419" dirty="0"/>
              <a:t>Caso de </a:t>
            </a:r>
            <a:r>
              <a:rPr lang="es-419" dirty="0" smtClean="0"/>
              <a:t>Estudio 1</a:t>
            </a:r>
            <a:endParaRPr lang="en-GB" dirty="0"/>
          </a:p>
        </p:txBody>
      </p:sp>
      <p:sp>
        <p:nvSpPr>
          <p:cNvPr id="10" name="Text Placeholder 3"/>
          <p:cNvSpPr>
            <a:spLocks noGrp="1"/>
          </p:cNvSpPr>
          <p:nvPr>
            <p:ph type="body" sz="quarter" idx="13"/>
          </p:nvPr>
        </p:nvSpPr>
        <p:spPr>
          <a:xfrm>
            <a:off x="495300" y="800241"/>
            <a:ext cx="8915400" cy="276999"/>
          </a:xfrm>
        </p:spPr>
        <p:txBody>
          <a:bodyPr/>
          <a:lstStyle/>
          <a:p>
            <a:r>
              <a:rPr lang="es-AR" dirty="0"/>
              <a:t>WTW Cyber Quantified – Evaluación de Estrategias de Seguro</a:t>
            </a:r>
          </a:p>
        </p:txBody>
      </p:sp>
      <p:pic>
        <p:nvPicPr>
          <p:cNvPr id="14" name="Content Placeholder 13"/>
          <p:cNvPicPr>
            <a:picLocks noGrp="1" noChangeAspect="1"/>
          </p:cNvPicPr>
          <p:nvPr>
            <p:ph idx="1"/>
          </p:nvPr>
        </p:nvPicPr>
        <p:blipFill>
          <a:blip r:embed="rId2"/>
          <a:stretch>
            <a:fillRect/>
          </a:stretch>
        </p:blipFill>
        <p:spPr>
          <a:xfrm>
            <a:off x="488876" y="1674563"/>
            <a:ext cx="8921824" cy="4133075"/>
          </a:xfrm>
          <a:prstGeom prst="rect">
            <a:avLst/>
          </a:prstGeom>
        </p:spPr>
      </p:pic>
    </p:spTree>
    <p:extLst>
      <p:ext uri="{BB962C8B-B14F-4D97-AF65-F5344CB8AC3E}">
        <p14:creationId xmlns:p14="http://schemas.microsoft.com/office/powerpoint/2010/main" val="9199301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Slide Number Placeholder 2"/>
          <p:cNvSpPr>
            <a:spLocks noGrp="1"/>
          </p:cNvSpPr>
          <p:nvPr>
            <p:ph type="sldNum" sz="quarter" idx="12"/>
          </p:nvPr>
        </p:nvSpPr>
        <p:spPr/>
        <p:txBody>
          <a:bodyPr/>
          <a:lstStyle/>
          <a:p>
            <a:fld id="{2083E393-C0BF-4ED8-8545-7E4C90AFF831}" type="slidenum">
              <a:rPr lang="en-US" smtClean="0">
                <a:solidFill>
                  <a:prstClr val="black"/>
                </a:solidFill>
              </a:rPr>
              <a:pPr/>
              <a:t>21</a:t>
            </a:fld>
            <a:endParaRPr lang="en-US" dirty="0">
              <a:solidFill>
                <a:prstClr val="black"/>
              </a:solidFill>
            </a:endParaRPr>
          </a:p>
        </p:txBody>
      </p:sp>
      <p:sp>
        <p:nvSpPr>
          <p:cNvPr id="4" name="Text Placeholder 3"/>
          <p:cNvSpPr>
            <a:spLocks noGrp="1"/>
          </p:cNvSpPr>
          <p:nvPr>
            <p:ph type="body" sz="quarter" idx="13"/>
          </p:nvPr>
        </p:nvSpPr>
        <p:spPr/>
        <p:txBody>
          <a:bodyPr/>
          <a:lstStyle/>
          <a:p>
            <a:endParaRPr lang="en-GB"/>
          </a:p>
        </p:txBody>
      </p:sp>
      <p:sp>
        <p:nvSpPr>
          <p:cNvPr id="5" name="Content Placeholder 4"/>
          <p:cNvSpPr>
            <a:spLocks noGrp="1"/>
          </p:cNvSpPr>
          <p:nvPr>
            <p:ph idx="1"/>
          </p:nvPr>
        </p:nvSpPr>
        <p:spPr/>
        <p:txBody>
          <a:bodyPr/>
          <a:lstStyle/>
          <a:p>
            <a:endParaRPr lang="en-GB"/>
          </a:p>
        </p:txBody>
      </p:sp>
      <p:sp>
        <p:nvSpPr>
          <p:cNvPr id="6" name="Footer Placeholder 5"/>
          <p:cNvSpPr>
            <a:spLocks noGrp="1"/>
          </p:cNvSpPr>
          <p:nvPr>
            <p:ph type="ftr" sz="quarter" idx="3"/>
          </p:nvPr>
        </p:nvSpPr>
        <p:spPr/>
        <p:txBody>
          <a:bodyPr/>
          <a:lstStyle/>
          <a:p>
            <a:r>
              <a:rPr lang="en-GB" smtClean="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573628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419" dirty="0" smtClean="0"/>
              <a:t>Caso de </a:t>
            </a:r>
            <a:r>
              <a:rPr lang="es-419" dirty="0" smtClean="0"/>
              <a:t>Estudio 2</a:t>
            </a:r>
            <a:endParaRPr lang="es-419" dirty="0"/>
          </a:p>
        </p:txBody>
      </p:sp>
      <p:sp>
        <p:nvSpPr>
          <p:cNvPr id="3" name="Slide Number Placeholder 2"/>
          <p:cNvSpPr>
            <a:spLocks noGrp="1"/>
          </p:cNvSpPr>
          <p:nvPr>
            <p:ph type="sldNum" sz="quarter" idx="12"/>
          </p:nvPr>
        </p:nvSpPr>
        <p:spPr/>
        <p:txBody>
          <a:bodyPr/>
          <a:lstStyle/>
          <a:p>
            <a:fld id="{2083E393-C0BF-4ED8-8545-7E4C90AFF831}" type="slidenum">
              <a:rPr lang="en-US" smtClean="0"/>
              <a:pPr/>
              <a:t>22</a:t>
            </a:fld>
            <a:endParaRPr lang="en-US" dirty="0"/>
          </a:p>
        </p:txBody>
      </p:sp>
      <p:sp>
        <p:nvSpPr>
          <p:cNvPr id="4" name="Text Placeholder 3"/>
          <p:cNvSpPr>
            <a:spLocks noGrp="1"/>
          </p:cNvSpPr>
          <p:nvPr>
            <p:ph type="body" sz="quarter" idx="13"/>
          </p:nvPr>
        </p:nvSpPr>
        <p:spPr/>
        <p:txBody>
          <a:bodyPr/>
          <a:lstStyle/>
          <a:p>
            <a:r>
              <a:rPr lang="en-GB" dirty="0" smtClean="0"/>
              <a:t>WTW Cyber </a:t>
            </a:r>
            <a:r>
              <a:rPr lang="en-GB" dirty="0" smtClean="0"/>
              <a:t>LossPIQ</a:t>
            </a:r>
            <a:endParaRPr lang="en-GB" dirty="0"/>
          </a:p>
        </p:txBody>
      </p:sp>
      <p:sp>
        <p:nvSpPr>
          <p:cNvPr id="5" name="Content Placeholder 4"/>
          <p:cNvSpPr>
            <a:spLocks noGrp="1"/>
          </p:cNvSpPr>
          <p:nvPr>
            <p:ph idx="1"/>
          </p:nvPr>
        </p:nvSpPr>
        <p:spPr>
          <a:xfrm>
            <a:off x="495300" y="1586429"/>
            <a:ext cx="8915400" cy="3624549"/>
          </a:xfrm>
        </p:spPr>
        <p:txBody>
          <a:bodyPr/>
          <a:lstStyle/>
          <a:p>
            <a:pPr lvl="2"/>
            <a:r>
              <a:rPr lang="es-ES" sz="1600" dirty="0" smtClean="0"/>
              <a:t>Conglomerado con varios negocios, desde manufactura hasta retail</a:t>
            </a:r>
          </a:p>
          <a:p>
            <a:pPr lvl="2"/>
            <a:r>
              <a:rPr lang="es-ES" sz="1600" dirty="0" smtClean="0"/>
              <a:t>Exposición a riesgos Cyber desde múltiples puntos, es de preocupación particular los sistemas de control industrial</a:t>
            </a:r>
            <a:endParaRPr lang="es-ES" sz="1600" dirty="0" smtClean="0"/>
          </a:p>
          <a:p>
            <a:pPr lvl="2"/>
            <a:r>
              <a:rPr lang="es-ES" sz="1600" dirty="0" smtClean="0"/>
              <a:t>Tendencias de interrupción de negocios por eventos Cyber han preocupado al directorio de la empresa</a:t>
            </a:r>
          </a:p>
          <a:p>
            <a:pPr lvl="2"/>
            <a:r>
              <a:rPr lang="es-ES" sz="1600" dirty="0" smtClean="0"/>
              <a:t>El CEO </a:t>
            </a:r>
            <a:r>
              <a:rPr lang="es-ES" sz="1600" dirty="0"/>
              <a:t>ha pedido al Gerente de </a:t>
            </a:r>
            <a:r>
              <a:rPr lang="es-ES" sz="1600" dirty="0" smtClean="0"/>
              <a:t>Riesgos un análisis sobre </a:t>
            </a:r>
            <a:r>
              <a:rPr lang="es-ES" sz="1600" dirty="0" smtClean="0"/>
              <a:t>este riesgo y </a:t>
            </a:r>
            <a:r>
              <a:rPr lang="es-ES" sz="1600" dirty="0" smtClean="0"/>
              <a:t>que </a:t>
            </a:r>
            <a:r>
              <a:rPr lang="es-ES" sz="1600" dirty="0" smtClean="0"/>
              <a:t>exponga el nivel de exposición de la compañía</a:t>
            </a:r>
          </a:p>
        </p:txBody>
      </p:sp>
      <p:sp>
        <p:nvSpPr>
          <p:cNvPr id="6" name="Footer Placeholder 5"/>
          <p:cNvSpPr>
            <a:spLocks noGrp="1"/>
          </p:cNvSpPr>
          <p:nvPr>
            <p:ph type="ftr" sz="quarter" idx="3"/>
          </p:nvPr>
        </p:nvSpPr>
        <p:spPr/>
        <p:txBody>
          <a:bodyPr/>
          <a:lstStyle/>
          <a:p>
            <a:r>
              <a:rPr lang="en-GB" dirty="0" smtClean="0"/>
              <a:t>© 2017 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24379697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419" dirty="0"/>
              <a:t>Caso de Estudio </a:t>
            </a:r>
            <a:r>
              <a:rPr lang="es-419" dirty="0" smtClean="0"/>
              <a:t>2</a:t>
            </a:r>
            <a:endParaRPr lang="es-419" dirty="0"/>
          </a:p>
        </p:txBody>
      </p:sp>
      <p:sp>
        <p:nvSpPr>
          <p:cNvPr id="4" name="Text Placeholder 3"/>
          <p:cNvSpPr>
            <a:spLocks noGrp="1"/>
          </p:cNvSpPr>
          <p:nvPr>
            <p:ph type="body" sz="quarter" idx="13"/>
          </p:nvPr>
        </p:nvSpPr>
        <p:spPr/>
        <p:txBody>
          <a:bodyPr/>
          <a:lstStyle/>
          <a:p>
            <a:r>
              <a:rPr lang="es-419" dirty="0"/>
              <a:t>Resultados del </a:t>
            </a:r>
            <a:r>
              <a:rPr lang="es-419" dirty="0" smtClean="0"/>
              <a:t>Modelo</a:t>
            </a:r>
            <a:endParaRPr lang="es-419" dirty="0"/>
          </a:p>
        </p:txBody>
      </p:sp>
      <p:sp>
        <p:nvSpPr>
          <p:cNvPr id="9" name="TextBox 8"/>
          <p:cNvSpPr txBox="1"/>
          <p:nvPr/>
        </p:nvSpPr>
        <p:spPr>
          <a:xfrm>
            <a:off x="406588" y="4318388"/>
            <a:ext cx="8915400" cy="2021066"/>
          </a:xfrm>
          <a:prstGeom prst="rect">
            <a:avLst/>
          </a:prstGeom>
          <a:noFill/>
        </p:spPr>
        <p:txBody>
          <a:bodyPr wrap="square" rtlCol="0">
            <a:spAutoFit/>
          </a:bodyPr>
          <a:lstStyle/>
          <a:p>
            <a:pPr marL="228600" lvl="2" indent="-228600">
              <a:spcAft>
                <a:spcPts val="1200"/>
              </a:spcAft>
              <a:buClr>
                <a:srgbClr val="702082"/>
              </a:buClr>
              <a:buFont typeface="Wingdings" pitchFamily="2" charset="2"/>
              <a:buChar char="§"/>
            </a:pPr>
            <a:r>
              <a:rPr lang="es-ES" sz="1600" dirty="0"/>
              <a:t>¿Cuáles son las pérdidas </a:t>
            </a:r>
            <a:r>
              <a:rPr lang="es-ES" sz="1600" dirty="0" smtClean="0"/>
              <a:t>brutas anuales esperadas (antes de seguro)?</a:t>
            </a:r>
            <a:endParaRPr lang="en-GB" sz="1600" dirty="0" smtClean="0"/>
          </a:p>
          <a:p>
            <a:pPr marL="800100" lvl="3" indent="-342900">
              <a:spcAft>
                <a:spcPts val="1800"/>
              </a:spcAft>
              <a:buClr>
                <a:srgbClr val="702082"/>
              </a:buClr>
              <a:buFont typeface="+mj-lt"/>
              <a:buAutoNum type="alphaUcPeriod"/>
            </a:pPr>
            <a:r>
              <a:rPr lang="en-GB" sz="1600" dirty="0" smtClean="0"/>
              <a:t>$1.4m</a:t>
            </a:r>
          </a:p>
          <a:p>
            <a:pPr marL="800100" lvl="3" indent="-342900">
              <a:spcAft>
                <a:spcPts val="1800"/>
              </a:spcAft>
              <a:buClr>
                <a:srgbClr val="702082"/>
              </a:buClr>
              <a:buFont typeface="+mj-lt"/>
              <a:buAutoNum type="alphaUcPeriod"/>
            </a:pPr>
            <a:r>
              <a:rPr lang="en-GB" sz="1600" dirty="0" smtClean="0"/>
              <a:t>$0.6m</a:t>
            </a:r>
          </a:p>
          <a:p>
            <a:pPr marL="800100" lvl="3" indent="-342900">
              <a:spcAft>
                <a:spcPts val="350"/>
              </a:spcAft>
              <a:buClr>
                <a:srgbClr val="702082"/>
              </a:buClr>
              <a:buFont typeface="+mj-lt"/>
              <a:buAutoNum type="alphaUcPeriod"/>
            </a:pPr>
            <a:r>
              <a:rPr lang="en-GB" sz="1600" dirty="0" smtClean="0"/>
              <a:t>3.5</a:t>
            </a:r>
            <a:endParaRPr lang="en-GB" sz="1600" dirty="0"/>
          </a:p>
          <a:p>
            <a:endParaRPr lang="en-GB" dirty="0"/>
          </a:p>
        </p:txBody>
      </p:sp>
      <p:sp>
        <p:nvSpPr>
          <p:cNvPr id="12" name="Rectangle 11"/>
          <p:cNvSpPr/>
          <p:nvPr/>
        </p:nvSpPr>
        <p:spPr>
          <a:xfrm>
            <a:off x="905451" y="4706871"/>
            <a:ext cx="8264047" cy="40083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2"/>
          <p:cNvSpPr>
            <a:spLocks noGrp="1"/>
          </p:cNvSpPr>
          <p:nvPr>
            <p:ph type="sldNum" sz="quarter" idx="12"/>
          </p:nvPr>
        </p:nvSpPr>
        <p:spPr>
          <a:xfrm>
            <a:off x="8997950" y="6400867"/>
            <a:ext cx="412750" cy="138499"/>
          </a:xfrm>
        </p:spPr>
        <p:txBody>
          <a:bodyPr/>
          <a:lstStyle/>
          <a:p>
            <a:fld id="{2083E393-C0BF-4ED8-8545-7E4C90AFF831}" type="slidenum">
              <a:rPr lang="en-US" smtClean="0"/>
              <a:pPr/>
              <a:t>23</a:t>
            </a:fld>
            <a:endParaRPr lang="en-US" dirty="0"/>
          </a:p>
        </p:txBody>
      </p:sp>
      <p:sp>
        <p:nvSpPr>
          <p:cNvPr id="13" name="Footer Placeholder 5"/>
          <p:cNvSpPr>
            <a:spLocks noGrp="1"/>
          </p:cNvSpPr>
          <p:nvPr>
            <p:ph type="ftr" sz="quarter" idx="3"/>
          </p:nvPr>
        </p:nvSpPr>
        <p:spPr>
          <a:xfrm>
            <a:off x="495307" y="6400867"/>
            <a:ext cx="5717674" cy="92333"/>
          </a:xfrm>
        </p:spPr>
        <p:txBody>
          <a:bodyPr/>
          <a:lstStyle/>
          <a:p>
            <a:r>
              <a:rPr lang="en-GB" dirty="0" smtClean="0"/>
              <a:t>© 2017 Willis Towers Watson. All rights reserved. Proprietary and Confidential. For Willis Towers Watson and Willis Towers Watson client use only.</a:t>
            </a:r>
            <a:endParaRPr lang="en-US" dirty="0"/>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664" y="1698170"/>
            <a:ext cx="8192043" cy="2363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93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06588" y="4318388"/>
            <a:ext cx="9499412" cy="2021066"/>
          </a:xfrm>
          <a:prstGeom prst="rect">
            <a:avLst/>
          </a:prstGeom>
          <a:noFill/>
        </p:spPr>
        <p:txBody>
          <a:bodyPr wrap="square" rtlCol="0">
            <a:spAutoFit/>
          </a:bodyPr>
          <a:lstStyle/>
          <a:p>
            <a:pPr marL="228600" lvl="2" indent="-228600">
              <a:spcAft>
                <a:spcPts val="1200"/>
              </a:spcAft>
              <a:buClr>
                <a:srgbClr val="702082"/>
              </a:buClr>
              <a:buFont typeface="Wingdings" pitchFamily="2" charset="2"/>
              <a:buChar char="§"/>
            </a:pPr>
            <a:r>
              <a:rPr lang="es-ES" sz="1600" dirty="0"/>
              <a:t>En un año extremo, 1 en 200, ¿qué </a:t>
            </a:r>
            <a:r>
              <a:rPr lang="es-ES" sz="1600" dirty="0" smtClean="0"/>
              <a:t>monto total </a:t>
            </a:r>
            <a:r>
              <a:rPr lang="es-ES" sz="1600" dirty="0"/>
              <a:t>de pérdidas podría retener la empresa?</a:t>
            </a:r>
            <a:endParaRPr lang="en-GB" sz="1600" dirty="0" smtClean="0"/>
          </a:p>
          <a:p>
            <a:pPr marL="800100" lvl="3" indent="-342900">
              <a:spcAft>
                <a:spcPts val="1800"/>
              </a:spcAft>
              <a:buClr>
                <a:srgbClr val="702082"/>
              </a:buClr>
              <a:buFont typeface="+mj-lt"/>
              <a:buAutoNum type="alphaUcPeriod"/>
            </a:pPr>
            <a:r>
              <a:rPr lang="en-GB" sz="1600" dirty="0" smtClean="0"/>
              <a:t>$18.7m</a:t>
            </a:r>
          </a:p>
          <a:p>
            <a:pPr marL="800100" lvl="3" indent="-342900">
              <a:spcAft>
                <a:spcPts val="1800"/>
              </a:spcAft>
              <a:buClr>
                <a:srgbClr val="702082"/>
              </a:buClr>
              <a:buFont typeface="+mj-lt"/>
              <a:buAutoNum type="alphaUcPeriod"/>
            </a:pPr>
            <a:r>
              <a:rPr lang="en-GB" sz="1600" dirty="0" smtClean="0"/>
              <a:t>$6.1m</a:t>
            </a:r>
          </a:p>
          <a:p>
            <a:pPr marL="800100" lvl="3" indent="-342900">
              <a:spcAft>
                <a:spcPts val="350"/>
              </a:spcAft>
              <a:buClr>
                <a:srgbClr val="702082"/>
              </a:buClr>
              <a:buFont typeface="+mj-lt"/>
              <a:buAutoNum type="alphaUcPeriod"/>
            </a:pPr>
            <a:r>
              <a:rPr lang="en-GB" sz="1600" dirty="0" err="1" smtClean="0"/>
              <a:t>Ninguna</a:t>
            </a:r>
            <a:r>
              <a:rPr lang="en-GB" sz="1600" dirty="0" smtClean="0"/>
              <a:t> de </a:t>
            </a:r>
            <a:r>
              <a:rPr lang="en-GB" sz="1600" dirty="0" err="1" smtClean="0"/>
              <a:t>las</a:t>
            </a:r>
            <a:r>
              <a:rPr lang="en-GB" sz="1600" dirty="0" smtClean="0"/>
              <a:t> </a:t>
            </a:r>
            <a:r>
              <a:rPr lang="en-GB" sz="1600" dirty="0" err="1" smtClean="0"/>
              <a:t>anteriores</a:t>
            </a:r>
            <a:endParaRPr lang="en-GB" sz="1600" dirty="0"/>
          </a:p>
          <a:p>
            <a:endParaRPr lang="en-GB" dirty="0"/>
          </a:p>
        </p:txBody>
      </p:sp>
      <p:sp>
        <p:nvSpPr>
          <p:cNvPr id="12" name="Rectangle 11"/>
          <p:cNvSpPr/>
          <p:nvPr/>
        </p:nvSpPr>
        <p:spPr>
          <a:xfrm>
            <a:off x="931180" y="5169996"/>
            <a:ext cx="8264047" cy="40083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2"/>
          <p:cNvSpPr>
            <a:spLocks noGrp="1"/>
          </p:cNvSpPr>
          <p:nvPr>
            <p:ph type="sldNum" sz="quarter" idx="12"/>
          </p:nvPr>
        </p:nvSpPr>
        <p:spPr>
          <a:xfrm>
            <a:off x="8997950" y="6400867"/>
            <a:ext cx="412750" cy="138499"/>
          </a:xfrm>
        </p:spPr>
        <p:txBody>
          <a:bodyPr/>
          <a:lstStyle/>
          <a:p>
            <a:fld id="{2083E393-C0BF-4ED8-8545-7E4C90AFF831}" type="slidenum">
              <a:rPr lang="en-US" smtClean="0"/>
              <a:pPr/>
              <a:t>24</a:t>
            </a:fld>
            <a:endParaRPr lang="en-US" dirty="0"/>
          </a:p>
        </p:txBody>
      </p:sp>
      <p:sp>
        <p:nvSpPr>
          <p:cNvPr id="13" name="Footer Placeholder 5"/>
          <p:cNvSpPr>
            <a:spLocks noGrp="1"/>
          </p:cNvSpPr>
          <p:nvPr>
            <p:ph type="ftr" sz="quarter" idx="3"/>
          </p:nvPr>
        </p:nvSpPr>
        <p:spPr>
          <a:xfrm>
            <a:off x="495307" y="6400867"/>
            <a:ext cx="5717674" cy="92333"/>
          </a:xfrm>
        </p:spPr>
        <p:txBody>
          <a:bodyPr/>
          <a:lstStyle/>
          <a:p>
            <a:r>
              <a:rPr lang="en-GB" dirty="0" smtClean="0"/>
              <a:t>© 2017 Willis Towers Watson. All rights reserved. Proprietary and Confidential. For Willis Towers Watson and Willis Towers Watson client use only.</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664" y="1698170"/>
            <a:ext cx="8192043" cy="2363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a:spLocks noGrp="1"/>
          </p:cNvSpPr>
          <p:nvPr>
            <p:ph type="title"/>
          </p:nvPr>
        </p:nvSpPr>
        <p:spPr>
          <a:xfrm>
            <a:off x="495300" y="457200"/>
            <a:ext cx="8915400" cy="307777"/>
          </a:xfrm>
        </p:spPr>
        <p:txBody>
          <a:bodyPr/>
          <a:lstStyle/>
          <a:p>
            <a:r>
              <a:rPr lang="es-419" dirty="0"/>
              <a:t>Caso de Estudio </a:t>
            </a:r>
            <a:r>
              <a:rPr lang="es-419" dirty="0" smtClean="0"/>
              <a:t>2</a:t>
            </a:r>
            <a:endParaRPr lang="es-419" dirty="0"/>
          </a:p>
        </p:txBody>
      </p:sp>
      <p:sp>
        <p:nvSpPr>
          <p:cNvPr id="14" name="Text Placeholder 3"/>
          <p:cNvSpPr>
            <a:spLocks noGrp="1"/>
          </p:cNvSpPr>
          <p:nvPr>
            <p:ph type="body" sz="quarter" idx="13"/>
          </p:nvPr>
        </p:nvSpPr>
        <p:spPr>
          <a:xfrm>
            <a:off x="495300" y="800241"/>
            <a:ext cx="8915400" cy="276999"/>
          </a:xfrm>
        </p:spPr>
        <p:txBody>
          <a:bodyPr/>
          <a:lstStyle/>
          <a:p>
            <a:r>
              <a:rPr lang="es-419" dirty="0"/>
              <a:t>Resultados del </a:t>
            </a:r>
            <a:r>
              <a:rPr lang="es-419" dirty="0" smtClean="0"/>
              <a:t>Modelo</a:t>
            </a:r>
            <a:endParaRPr lang="es-419" dirty="0"/>
          </a:p>
        </p:txBody>
      </p:sp>
    </p:spTree>
    <p:extLst>
      <p:ext uri="{BB962C8B-B14F-4D97-AF65-F5344CB8AC3E}">
        <p14:creationId xmlns:p14="http://schemas.microsoft.com/office/powerpoint/2010/main" val="72223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06588" y="4318388"/>
            <a:ext cx="8915400" cy="2021066"/>
          </a:xfrm>
          <a:prstGeom prst="rect">
            <a:avLst/>
          </a:prstGeom>
          <a:noFill/>
        </p:spPr>
        <p:txBody>
          <a:bodyPr wrap="square" rtlCol="0">
            <a:spAutoFit/>
          </a:bodyPr>
          <a:lstStyle/>
          <a:p>
            <a:pPr marL="228600" lvl="2" indent="-228600">
              <a:spcAft>
                <a:spcPts val="1200"/>
              </a:spcAft>
              <a:buClr>
                <a:srgbClr val="702082"/>
              </a:buClr>
              <a:buFont typeface="Wingdings" pitchFamily="2" charset="2"/>
              <a:buChar char="§"/>
            </a:pPr>
            <a:r>
              <a:rPr lang="es-ES" sz="1600" dirty="0"/>
              <a:t>¿Cuál es la probabilidad de que las pérdidas brutas excedan los </a:t>
            </a:r>
            <a:r>
              <a:rPr lang="es-ES" sz="1600" dirty="0" smtClean="0"/>
              <a:t>$5 </a:t>
            </a:r>
            <a:r>
              <a:rPr lang="es-ES" sz="1600" dirty="0"/>
              <a:t>millones?</a:t>
            </a:r>
            <a:endParaRPr lang="en-GB" sz="1600" dirty="0" smtClean="0"/>
          </a:p>
          <a:p>
            <a:pPr marL="800100" lvl="3" indent="-342900">
              <a:spcAft>
                <a:spcPts val="1800"/>
              </a:spcAft>
              <a:buClr>
                <a:srgbClr val="702082"/>
              </a:buClr>
              <a:buFont typeface="+mj-lt"/>
              <a:buAutoNum type="alphaUcPeriod"/>
            </a:pPr>
            <a:r>
              <a:rPr lang="en-GB" sz="1600" dirty="0" smtClean="0"/>
              <a:t>10%</a:t>
            </a:r>
          </a:p>
          <a:p>
            <a:pPr marL="800100" lvl="3" indent="-342900">
              <a:spcAft>
                <a:spcPts val="1800"/>
              </a:spcAft>
              <a:buClr>
                <a:srgbClr val="702082"/>
              </a:buClr>
              <a:buFont typeface="+mj-lt"/>
              <a:buAutoNum type="alphaUcPeriod"/>
            </a:pPr>
            <a:r>
              <a:rPr lang="en-GB" sz="1600" dirty="0" smtClean="0"/>
              <a:t>5%</a:t>
            </a:r>
          </a:p>
          <a:p>
            <a:pPr marL="800100" lvl="3" indent="-342900">
              <a:spcAft>
                <a:spcPts val="350"/>
              </a:spcAft>
              <a:buClr>
                <a:srgbClr val="702082"/>
              </a:buClr>
              <a:buFont typeface="+mj-lt"/>
              <a:buAutoNum type="alphaUcPeriod"/>
            </a:pPr>
            <a:r>
              <a:rPr lang="en-GB" sz="1600" dirty="0"/>
              <a:t>2</a:t>
            </a:r>
            <a:r>
              <a:rPr lang="en-GB" sz="1600" dirty="0" smtClean="0"/>
              <a:t>.5%</a:t>
            </a:r>
            <a:endParaRPr lang="en-GB" sz="1600" dirty="0"/>
          </a:p>
          <a:p>
            <a:endParaRPr lang="en-GB" dirty="0"/>
          </a:p>
        </p:txBody>
      </p:sp>
      <p:sp>
        <p:nvSpPr>
          <p:cNvPr id="12" name="Rectangle 11"/>
          <p:cNvSpPr/>
          <p:nvPr/>
        </p:nvSpPr>
        <p:spPr>
          <a:xfrm>
            <a:off x="931180" y="5169996"/>
            <a:ext cx="8264047" cy="40083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2"/>
          <p:cNvSpPr>
            <a:spLocks noGrp="1"/>
          </p:cNvSpPr>
          <p:nvPr>
            <p:ph type="sldNum" sz="quarter" idx="12"/>
          </p:nvPr>
        </p:nvSpPr>
        <p:spPr>
          <a:xfrm>
            <a:off x="8997950" y="6400867"/>
            <a:ext cx="412750" cy="138499"/>
          </a:xfrm>
        </p:spPr>
        <p:txBody>
          <a:bodyPr/>
          <a:lstStyle/>
          <a:p>
            <a:fld id="{2083E393-C0BF-4ED8-8545-7E4C90AFF831}" type="slidenum">
              <a:rPr lang="en-US" smtClean="0"/>
              <a:pPr/>
              <a:t>25</a:t>
            </a:fld>
            <a:endParaRPr lang="en-US" dirty="0"/>
          </a:p>
        </p:txBody>
      </p:sp>
      <p:sp>
        <p:nvSpPr>
          <p:cNvPr id="13" name="Footer Placeholder 5"/>
          <p:cNvSpPr>
            <a:spLocks noGrp="1"/>
          </p:cNvSpPr>
          <p:nvPr>
            <p:ph type="ftr" sz="quarter" idx="3"/>
          </p:nvPr>
        </p:nvSpPr>
        <p:spPr>
          <a:xfrm>
            <a:off x="495307" y="6400867"/>
            <a:ext cx="5717674" cy="92333"/>
          </a:xfrm>
        </p:spPr>
        <p:txBody>
          <a:bodyPr/>
          <a:lstStyle/>
          <a:p>
            <a:r>
              <a:rPr lang="en-GB" dirty="0" smtClean="0"/>
              <a:t>© 2017 Willis Towers Watson. All rights reserved. Proprietary and Confidential. For Willis Towers Watson and Willis Towers Watson client use only.</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664" y="1698170"/>
            <a:ext cx="8192043" cy="2363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a:spLocks noGrp="1"/>
          </p:cNvSpPr>
          <p:nvPr>
            <p:ph type="title"/>
          </p:nvPr>
        </p:nvSpPr>
        <p:spPr>
          <a:xfrm>
            <a:off x="495300" y="457200"/>
            <a:ext cx="8915400" cy="307777"/>
          </a:xfrm>
        </p:spPr>
        <p:txBody>
          <a:bodyPr/>
          <a:lstStyle/>
          <a:p>
            <a:r>
              <a:rPr lang="es-419" dirty="0"/>
              <a:t>Caso de Estudio </a:t>
            </a:r>
            <a:r>
              <a:rPr lang="es-419" dirty="0" smtClean="0"/>
              <a:t>2</a:t>
            </a:r>
            <a:endParaRPr lang="es-419" dirty="0"/>
          </a:p>
        </p:txBody>
      </p:sp>
      <p:sp>
        <p:nvSpPr>
          <p:cNvPr id="14" name="Text Placeholder 3"/>
          <p:cNvSpPr>
            <a:spLocks noGrp="1"/>
          </p:cNvSpPr>
          <p:nvPr>
            <p:ph type="body" sz="quarter" idx="13"/>
          </p:nvPr>
        </p:nvSpPr>
        <p:spPr>
          <a:xfrm>
            <a:off x="495300" y="800241"/>
            <a:ext cx="8915400" cy="276999"/>
          </a:xfrm>
        </p:spPr>
        <p:txBody>
          <a:bodyPr/>
          <a:lstStyle/>
          <a:p>
            <a:r>
              <a:rPr lang="es-419" dirty="0"/>
              <a:t>Resultados del </a:t>
            </a:r>
            <a:r>
              <a:rPr lang="es-419" dirty="0" smtClean="0"/>
              <a:t>Modelo</a:t>
            </a:r>
            <a:endParaRPr lang="es-419" dirty="0"/>
          </a:p>
        </p:txBody>
      </p:sp>
    </p:spTree>
    <p:extLst>
      <p:ext uri="{BB962C8B-B14F-4D97-AF65-F5344CB8AC3E}">
        <p14:creationId xmlns:p14="http://schemas.microsoft.com/office/powerpoint/2010/main" val="406680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06588" y="4318388"/>
            <a:ext cx="8915400" cy="1692771"/>
          </a:xfrm>
          <a:prstGeom prst="rect">
            <a:avLst/>
          </a:prstGeom>
          <a:noFill/>
        </p:spPr>
        <p:txBody>
          <a:bodyPr wrap="square" rtlCol="0">
            <a:spAutoFit/>
          </a:bodyPr>
          <a:lstStyle/>
          <a:p>
            <a:pPr marL="228600" lvl="2" indent="-228600">
              <a:spcAft>
                <a:spcPts val="1200"/>
              </a:spcAft>
              <a:buClr>
                <a:srgbClr val="702082"/>
              </a:buClr>
              <a:buFont typeface="Wingdings" pitchFamily="2" charset="2"/>
              <a:buChar char="§"/>
            </a:pPr>
            <a:r>
              <a:rPr lang="es-ES" sz="1600" dirty="0"/>
              <a:t>¿Qué </a:t>
            </a:r>
            <a:r>
              <a:rPr lang="es-ES" sz="1600" dirty="0" smtClean="0"/>
              <a:t>podemos concluir acerca del límite </a:t>
            </a:r>
            <a:r>
              <a:rPr lang="es-ES" sz="1600" dirty="0" smtClean="0"/>
              <a:t>propuesto?</a:t>
            </a:r>
            <a:endParaRPr lang="en-GB" sz="1600" dirty="0" smtClean="0"/>
          </a:p>
          <a:p>
            <a:pPr marL="800100" lvl="3" indent="-342900">
              <a:spcAft>
                <a:spcPts val="1800"/>
              </a:spcAft>
              <a:buClr>
                <a:srgbClr val="702082"/>
              </a:buClr>
              <a:buFont typeface="+mj-lt"/>
              <a:buAutoNum type="alphaUcPeriod"/>
            </a:pPr>
            <a:r>
              <a:rPr lang="es-ES" sz="1600" dirty="0"/>
              <a:t>El límite </a:t>
            </a:r>
            <a:r>
              <a:rPr lang="es-ES" sz="1600" dirty="0" smtClean="0"/>
              <a:t>es apropiado</a:t>
            </a:r>
            <a:endParaRPr lang="es-ES" sz="1600" dirty="0"/>
          </a:p>
          <a:p>
            <a:pPr marL="800100" lvl="3" indent="-342900">
              <a:spcAft>
                <a:spcPts val="1800"/>
              </a:spcAft>
              <a:buClr>
                <a:srgbClr val="702082"/>
              </a:buClr>
              <a:buFont typeface="+mj-lt"/>
              <a:buAutoNum type="alphaUcPeriod"/>
            </a:pPr>
            <a:r>
              <a:rPr lang="es-ES" sz="1600" dirty="0"/>
              <a:t>El límite es demasiado alto y debería reducirse </a:t>
            </a:r>
            <a:r>
              <a:rPr lang="es-ES" sz="1600" dirty="0" smtClean="0"/>
              <a:t>si hay ahorros de </a:t>
            </a:r>
            <a:r>
              <a:rPr lang="es-ES" sz="1600" dirty="0"/>
              <a:t>primas</a:t>
            </a:r>
          </a:p>
          <a:p>
            <a:pPr marL="800100" lvl="3" indent="-342900">
              <a:spcAft>
                <a:spcPts val="1800"/>
              </a:spcAft>
              <a:buClr>
                <a:srgbClr val="702082"/>
              </a:buClr>
              <a:buFont typeface="+mj-lt"/>
              <a:buAutoNum type="alphaUcPeriod"/>
            </a:pPr>
            <a:r>
              <a:rPr lang="es-ES" sz="1600" dirty="0"/>
              <a:t>Hay espacio para aumentar el límite para evitar pérdidas que exceden la cobertura</a:t>
            </a:r>
            <a:endParaRPr lang="en-GB" dirty="0"/>
          </a:p>
        </p:txBody>
      </p:sp>
      <p:sp>
        <p:nvSpPr>
          <p:cNvPr id="16" name="Rectangle 15"/>
          <p:cNvSpPr/>
          <p:nvPr/>
        </p:nvSpPr>
        <p:spPr>
          <a:xfrm>
            <a:off x="821920" y="4702630"/>
            <a:ext cx="8264047" cy="134921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5"/>
          <p:cNvSpPr>
            <a:spLocks noGrp="1"/>
          </p:cNvSpPr>
          <p:nvPr>
            <p:ph type="ftr" sz="quarter" idx="3"/>
          </p:nvPr>
        </p:nvSpPr>
        <p:spPr>
          <a:xfrm>
            <a:off x="495307" y="6400867"/>
            <a:ext cx="5717674" cy="92333"/>
          </a:xfrm>
        </p:spPr>
        <p:txBody>
          <a:bodyPr/>
          <a:lstStyle/>
          <a:p>
            <a:r>
              <a:rPr lang="en-GB" dirty="0" smtClean="0"/>
              <a:t>© 2017 Willis Towers Watson. All rights reserved. Proprietary and Confidential. For Willis Towers Watson and Willis Towers Watson client use only.</a:t>
            </a:r>
            <a:endParaRPr lang="en-US" dirty="0"/>
          </a:p>
        </p:txBody>
      </p:sp>
      <p:sp>
        <p:nvSpPr>
          <p:cNvPr id="9" name="Slide Number Placeholder 2"/>
          <p:cNvSpPr>
            <a:spLocks noGrp="1"/>
          </p:cNvSpPr>
          <p:nvPr>
            <p:ph type="sldNum" sz="quarter" idx="12"/>
          </p:nvPr>
        </p:nvSpPr>
        <p:spPr>
          <a:xfrm>
            <a:off x="8997950" y="6400867"/>
            <a:ext cx="412750" cy="138499"/>
          </a:xfrm>
        </p:spPr>
        <p:txBody>
          <a:bodyPr/>
          <a:lstStyle/>
          <a:p>
            <a:fld id="{2083E393-C0BF-4ED8-8545-7E4C90AFF831}" type="slidenum">
              <a:rPr lang="en-US" smtClean="0"/>
              <a:pPr/>
              <a:t>26</a:t>
            </a:fld>
            <a:endParaRPr lang="en-US" dirty="0"/>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664" y="1698170"/>
            <a:ext cx="8192043" cy="2363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a:spLocks noGrp="1"/>
          </p:cNvSpPr>
          <p:nvPr>
            <p:ph type="title"/>
          </p:nvPr>
        </p:nvSpPr>
        <p:spPr>
          <a:xfrm>
            <a:off x="495300" y="457200"/>
            <a:ext cx="8915400" cy="307777"/>
          </a:xfrm>
        </p:spPr>
        <p:txBody>
          <a:bodyPr/>
          <a:lstStyle/>
          <a:p>
            <a:r>
              <a:rPr lang="es-419" dirty="0"/>
              <a:t>Caso de Estudio </a:t>
            </a:r>
            <a:r>
              <a:rPr lang="es-419" dirty="0" smtClean="0"/>
              <a:t>2</a:t>
            </a:r>
            <a:endParaRPr lang="es-419" dirty="0"/>
          </a:p>
        </p:txBody>
      </p:sp>
      <p:sp>
        <p:nvSpPr>
          <p:cNvPr id="12" name="Text Placeholder 3"/>
          <p:cNvSpPr>
            <a:spLocks noGrp="1"/>
          </p:cNvSpPr>
          <p:nvPr>
            <p:ph type="body" sz="quarter" idx="13"/>
          </p:nvPr>
        </p:nvSpPr>
        <p:spPr>
          <a:xfrm>
            <a:off x="495300" y="800241"/>
            <a:ext cx="8915400" cy="276999"/>
          </a:xfrm>
        </p:spPr>
        <p:txBody>
          <a:bodyPr/>
          <a:lstStyle/>
          <a:p>
            <a:r>
              <a:rPr lang="es-419" dirty="0"/>
              <a:t>Resultados del </a:t>
            </a:r>
            <a:r>
              <a:rPr lang="es-419" dirty="0" smtClean="0"/>
              <a:t>Modelo</a:t>
            </a:r>
            <a:endParaRPr lang="es-419" dirty="0"/>
          </a:p>
        </p:txBody>
      </p:sp>
    </p:spTree>
    <p:extLst>
      <p:ext uri="{BB962C8B-B14F-4D97-AF65-F5344CB8AC3E}">
        <p14:creationId xmlns:p14="http://schemas.microsoft.com/office/powerpoint/2010/main" val="41940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06588" y="4318451"/>
            <a:ext cx="8915400" cy="1600438"/>
          </a:xfrm>
          <a:prstGeom prst="rect">
            <a:avLst/>
          </a:prstGeom>
          <a:noFill/>
        </p:spPr>
        <p:txBody>
          <a:bodyPr wrap="square" rtlCol="0">
            <a:spAutoFit/>
          </a:bodyPr>
          <a:lstStyle/>
          <a:p>
            <a:pPr marL="228600" lvl="2" indent="-228600">
              <a:spcAft>
                <a:spcPts val="1200"/>
              </a:spcAft>
              <a:buClr>
                <a:srgbClr val="702082"/>
              </a:buClr>
              <a:buFont typeface="Wingdings" pitchFamily="2" charset="2"/>
              <a:buChar char="§"/>
            </a:pPr>
            <a:r>
              <a:rPr lang="es-ES" sz="1600" dirty="0"/>
              <a:t>¿Qué podemos concluir acerca del </a:t>
            </a:r>
            <a:r>
              <a:rPr lang="es-ES" sz="1600" dirty="0" smtClean="0"/>
              <a:t>deducible propuesto?</a:t>
            </a:r>
            <a:endParaRPr lang="en-GB" sz="1600" dirty="0"/>
          </a:p>
          <a:p>
            <a:pPr marL="800100" lvl="3" indent="-342900">
              <a:lnSpc>
                <a:spcPct val="150000"/>
              </a:lnSpc>
              <a:buClr>
                <a:srgbClr val="702082"/>
              </a:buClr>
              <a:buFont typeface="+mj-lt"/>
              <a:buAutoNum type="alphaUcPeriod"/>
            </a:pPr>
            <a:r>
              <a:rPr lang="es-ES" sz="1600" dirty="0"/>
              <a:t>El cliente </a:t>
            </a:r>
            <a:r>
              <a:rPr lang="es-ES" sz="1600" dirty="0" smtClean="0"/>
              <a:t>estaría </a:t>
            </a:r>
            <a:r>
              <a:rPr lang="es-ES" sz="1600" dirty="0" smtClean="0"/>
              <a:t>“</a:t>
            </a:r>
            <a:r>
              <a:rPr lang="es-ES" sz="1600" dirty="0" err="1" smtClean="0"/>
              <a:t>dollar-swapping</a:t>
            </a:r>
            <a:r>
              <a:rPr lang="es-ES" sz="1600" dirty="0" smtClean="0"/>
              <a:t>" </a:t>
            </a:r>
            <a:r>
              <a:rPr lang="es-ES" sz="1600" dirty="0"/>
              <a:t>con las aseguradoras?</a:t>
            </a:r>
          </a:p>
          <a:p>
            <a:pPr marL="800100" lvl="3" indent="-342900">
              <a:lnSpc>
                <a:spcPct val="150000"/>
              </a:lnSpc>
              <a:buClr>
                <a:srgbClr val="702082"/>
              </a:buClr>
              <a:buFont typeface="+mj-lt"/>
              <a:buAutoNum type="alphaUcPeriod"/>
            </a:pPr>
            <a:r>
              <a:rPr lang="es-ES" sz="1600" dirty="0"/>
              <a:t>El cliente se beneficiaría de un </a:t>
            </a:r>
            <a:r>
              <a:rPr lang="es-ES" sz="1600" dirty="0" smtClean="0"/>
              <a:t>deducible agregado?</a:t>
            </a:r>
            <a:endParaRPr lang="es-ES" sz="1600" dirty="0"/>
          </a:p>
          <a:p>
            <a:pPr marL="800100" lvl="3" indent="-342900">
              <a:lnSpc>
                <a:spcPct val="150000"/>
              </a:lnSpc>
              <a:buClr>
                <a:srgbClr val="702082"/>
              </a:buClr>
              <a:buFont typeface="+mj-lt"/>
              <a:buAutoNum type="alphaUcPeriod"/>
            </a:pPr>
            <a:r>
              <a:rPr lang="es-ES" sz="1600" dirty="0" smtClean="0"/>
              <a:t>Depende </a:t>
            </a:r>
            <a:r>
              <a:rPr lang="es-ES" sz="1600" dirty="0"/>
              <a:t>del apetito de riesgo del cliente y las condiciones del mercado?</a:t>
            </a:r>
            <a:endParaRPr lang="en-GB" dirty="0"/>
          </a:p>
        </p:txBody>
      </p:sp>
      <p:sp>
        <p:nvSpPr>
          <p:cNvPr id="8" name="Slide Number Placeholder 2"/>
          <p:cNvSpPr>
            <a:spLocks noGrp="1"/>
          </p:cNvSpPr>
          <p:nvPr>
            <p:ph type="sldNum" sz="quarter" idx="12"/>
          </p:nvPr>
        </p:nvSpPr>
        <p:spPr>
          <a:xfrm>
            <a:off x="8997950" y="6400867"/>
            <a:ext cx="412750" cy="138499"/>
          </a:xfrm>
        </p:spPr>
        <p:txBody>
          <a:bodyPr/>
          <a:lstStyle/>
          <a:p>
            <a:fld id="{2083E393-C0BF-4ED8-8545-7E4C90AFF831}" type="slidenum">
              <a:rPr lang="en-US" smtClean="0"/>
              <a:pPr/>
              <a:t>27</a:t>
            </a:fld>
            <a:endParaRPr lang="en-US" dirty="0"/>
          </a:p>
        </p:txBody>
      </p:sp>
      <p:sp>
        <p:nvSpPr>
          <p:cNvPr id="13" name="Footer Placeholder 5"/>
          <p:cNvSpPr>
            <a:spLocks noGrp="1"/>
          </p:cNvSpPr>
          <p:nvPr>
            <p:ph type="ftr" sz="quarter" idx="3"/>
          </p:nvPr>
        </p:nvSpPr>
        <p:spPr>
          <a:xfrm>
            <a:off x="495307" y="6400867"/>
            <a:ext cx="5717674" cy="92333"/>
          </a:xfrm>
        </p:spPr>
        <p:txBody>
          <a:bodyPr/>
          <a:lstStyle/>
          <a:p>
            <a:r>
              <a:rPr lang="en-GB" dirty="0" smtClean="0"/>
              <a:t>© 2017 Willis Towers Watson. All rights reserved. Proprietary and Confidential. For Willis Towers Watson and Willis Towers Watson client use only.</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664" y="1698170"/>
            <a:ext cx="8192043" cy="2363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886243" y="4750130"/>
            <a:ext cx="8264047" cy="1277956"/>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title"/>
          </p:nvPr>
        </p:nvSpPr>
        <p:spPr>
          <a:xfrm>
            <a:off x="495300" y="457200"/>
            <a:ext cx="8915400" cy="307777"/>
          </a:xfrm>
        </p:spPr>
        <p:txBody>
          <a:bodyPr/>
          <a:lstStyle/>
          <a:p>
            <a:r>
              <a:rPr lang="es-419" dirty="0"/>
              <a:t>Caso de Estudio </a:t>
            </a:r>
            <a:r>
              <a:rPr lang="es-419" dirty="0" smtClean="0"/>
              <a:t>2</a:t>
            </a:r>
            <a:endParaRPr lang="es-419" dirty="0"/>
          </a:p>
        </p:txBody>
      </p:sp>
      <p:sp>
        <p:nvSpPr>
          <p:cNvPr id="12" name="Text Placeholder 3"/>
          <p:cNvSpPr>
            <a:spLocks noGrp="1"/>
          </p:cNvSpPr>
          <p:nvPr>
            <p:ph type="body" sz="quarter" idx="13"/>
          </p:nvPr>
        </p:nvSpPr>
        <p:spPr>
          <a:xfrm>
            <a:off x="495300" y="800241"/>
            <a:ext cx="8915400" cy="276999"/>
          </a:xfrm>
        </p:spPr>
        <p:txBody>
          <a:bodyPr/>
          <a:lstStyle/>
          <a:p>
            <a:r>
              <a:rPr lang="es-419" dirty="0"/>
              <a:t>Resultados del </a:t>
            </a:r>
            <a:r>
              <a:rPr lang="es-419" dirty="0" smtClean="0"/>
              <a:t>Modelo</a:t>
            </a:r>
            <a:endParaRPr lang="es-419" dirty="0"/>
          </a:p>
        </p:txBody>
      </p:sp>
    </p:spTree>
    <p:extLst>
      <p:ext uri="{BB962C8B-B14F-4D97-AF65-F5344CB8AC3E}">
        <p14:creationId xmlns:p14="http://schemas.microsoft.com/office/powerpoint/2010/main" val="111976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083E393-C0BF-4ED8-8545-7E4C90AFF831}" type="slidenum">
              <a:rPr lang="en-US" smtClean="0"/>
              <a:pPr/>
              <a:t>28</a:t>
            </a:fld>
            <a:endParaRPr lang="en-US" dirty="0"/>
          </a:p>
        </p:txBody>
      </p:sp>
      <p:sp>
        <p:nvSpPr>
          <p:cNvPr id="6" name="Footer Placeholder 5"/>
          <p:cNvSpPr>
            <a:spLocks noGrp="1"/>
          </p:cNvSpPr>
          <p:nvPr>
            <p:ph type="ftr" sz="quarter" idx="3"/>
          </p:nvPr>
        </p:nvSpPr>
        <p:spPr/>
        <p:txBody>
          <a:bodyPr/>
          <a:lstStyle/>
          <a:p>
            <a:r>
              <a:rPr lang="en-GB" dirty="0" smtClean="0"/>
              <a:t>© 2017 Willis Towers Watson. All rights reserved. Proprietary and Confidential. For Willis Towers Watson and Willis Towers Watson client use only.</a:t>
            </a:r>
            <a:endParaRPr lang="en-US" dirty="0"/>
          </a:p>
        </p:txBody>
      </p:sp>
      <p:sp>
        <p:nvSpPr>
          <p:cNvPr id="8" name="TextBox 7"/>
          <p:cNvSpPr txBox="1"/>
          <p:nvPr/>
        </p:nvSpPr>
        <p:spPr>
          <a:xfrm>
            <a:off x="381818" y="5606743"/>
            <a:ext cx="8915400" cy="338554"/>
          </a:xfrm>
          <a:prstGeom prst="rect">
            <a:avLst/>
          </a:prstGeom>
          <a:noFill/>
        </p:spPr>
        <p:txBody>
          <a:bodyPr wrap="square" rtlCol="0">
            <a:spAutoFit/>
          </a:bodyPr>
          <a:lstStyle/>
          <a:p>
            <a:pPr marL="228600" lvl="2" indent="-228600">
              <a:spcAft>
                <a:spcPts val="350"/>
              </a:spcAft>
              <a:buClr>
                <a:srgbClr val="702082"/>
              </a:buClr>
              <a:buFont typeface="Wingdings" pitchFamily="2" charset="2"/>
              <a:buChar char="§"/>
            </a:pPr>
            <a:r>
              <a:rPr lang="es-ES" sz="1600" dirty="0"/>
              <a:t>¿Qué </a:t>
            </a:r>
            <a:r>
              <a:rPr lang="es-ES" sz="1600" dirty="0" smtClean="0"/>
              <a:t>podemos concluir de </a:t>
            </a:r>
            <a:r>
              <a:rPr lang="es-ES" sz="1600" dirty="0"/>
              <a:t>este cuadro?</a:t>
            </a:r>
            <a:endParaRPr lang="en-GB" dirty="0"/>
          </a:p>
        </p:txBody>
      </p:sp>
      <p:sp>
        <p:nvSpPr>
          <p:cNvPr id="16" name="TextBox 15"/>
          <p:cNvSpPr txBox="1"/>
          <p:nvPr/>
        </p:nvSpPr>
        <p:spPr>
          <a:xfrm>
            <a:off x="2492109" y="2553439"/>
            <a:ext cx="930949" cy="1451490"/>
          </a:xfrm>
          <a:prstGeom prst="rect">
            <a:avLst/>
          </a:prstGeom>
          <a:solidFill>
            <a:schemeClr val="accent2">
              <a:lumMod val="75000"/>
            </a:schemeClr>
          </a:solidFill>
        </p:spPr>
        <p:txBody>
          <a:bodyPr wrap="square" rtlCol="0" anchor="ctr" anchorCtr="0">
            <a:noAutofit/>
          </a:bodyPr>
          <a:lstStyle/>
          <a:p>
            <a:pPr algn="ctr"/>
            <a:r>
              <a:rPr lang="es-ES" sz="1050" b="1" dirty="0" smtClean="0">
                <a:solidFill>
                  <a:schemeClr val="bg1"/>
                </a:solidFill>
              </a:rPr>
              <a:t>$3.0m</a:t>
            </a:r>
            <a:endParaRPr lang="es-ES" sz="1050" b="1" dirty="0">
              <a:solidFill>
                <a:schemeClr val="bg1"/>
              </a:solidFill>
            </a:endParaRPr>
          </a:p>
        </p:txBody>
      </p:sp>
      <p:sp>
        <p:nvSpPr>
          <p:cNvPr id="17" name="TextBox 16"/>
          <p:cNvSpPr txBox="1"/>
          <p:nvPr/>
        </p:nvSpPr>
        <p:spPr>
          <a:xfrm>
            <a:off x="2495734" y="3972021"/>
            <a:ext cx="927324" cy="900664"/>
          </a:xfrm>
          <a:prstGeom prst="rect">
            <a:avLst/>
          </a:prstGeom>
          <a:solidFill>
            <a:schemeClr val="accent4">
              <a:lumMod val="75000"/>
            </a:schemeClr>
          </a:solidFill>
        </p:spPr>
        <p:txBody>
          <a:bodyPr wrap="square" rtlCol="0" anchor="ctr" anchorCtr="0">
            <a:noAutofit/>
          </a:bodyPr>
          <a:lstStyle/>
          <a:p>
            <a:pPr algn="ctr"/>
            <a:r>
              <a:rPr lang="es-ES" sz="1050" b="1" dirty="0" smtClean="0">
                <a:solidFill>
                  <a:schemeClr val="bg1"/>
                </a:solidFill>
              </a:rPr>
              <a:t>$1.4m</a:t>
            </a:r>
            <a:endParaRPr lang="es-ES" sz="1050" b="1" dirty="0">
              <a:solidFill>
                <a:schemeClr val="bg1"/>
              </a:solidFill>
            </a:endParaRPr>
          </a:p>
        </p:txBody>
      </p:sp>
      <p:cxnSp>
        <p:nvCxnSpPr>
          <p:cNvPr id="18" name="Straight Connector 17"/>
          <p:cNvCxnSpPr/>
          <p:nvPr/>
        </p:nvCxnSpPr>
        <p:spPr>
          <a:xfrm flipV="1">
            <a:off x="2184199" y="4872686"/>
            <a:ext cx="4279073" cy="1126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700037" y="3503683"/>
            <a:ext cx="923914" cy="619866"/>
          </a:xfrm>
          <a:prstGeom prst="rect">
            <a:avLst/>
          </a:prstGeom>
          <a:solidFill>
            <a:schemeClr val="accent2">
              <a:lumMod val="75000"/>
            </a:schemeClr>
          </a:solidFill>
        </p:spPr>
        <p:txBody>
          <a:bodyPr wrap="square" rtlCol="0" anchor="ctr" anchorCtr="0">
            <a:noAutofit/>
          </a:bodyPr>
          <a:lstStyle/>
          <a:p>
            <a:pPr algn="ctr"/>
            <a:r>
              <a:rPr lang="es-ES" sz="1050" b="1" dirty="0" smtClean="0">
                <a:solidFill>
                  <a:schemeClr val="bg1"/>
                </a:solidFill>
              </a:rPr>
              <a:t>$1.5m</a:t>
            </a:r>
            <a:endParaRPr lang="es-ES" sz="1050" b="1" dirty="0">
              <a:solidFill>
                <a:schemeClr val="bg1"/>
              </a:solidFill>
            </a:endParaRPr>
          </a:p>
        </p:txBody>
      </p:sp>
      <p:sp>
        <p:nvSpPr>
          <p:cNvPr id="20" name="TextBox 19"/>
          <p:cNvSpPr txBox="1"/>
          <p:nvPr/>
        </p:nvSpPr>
        <p:spPr>
          <a:xfrm>
            <a:off x="4922845" y="3434601"/>
            <a:ext cx="922957" cy="253335"/>
          </a:xfrm>
          <a:prstGeom prst="rect">
            <a:avLst/>
          </a:prstGeom>
          <a:solidFill>
            <a:schemeClr val="accent2">
              <a:lumMod val="75000"/>
            </a:schemeClr>
          </a:solidFill>
        </p:spPr>
        <p:txBody>
          <a:bodyPr wrap="square" rtlCol="0" anchor="ctr" anchorCtr="0">
            <a:noAutofit/>
          </a:bodyPr>
          <a:lstStyle/>
          <a:p>
            <a:pPr algn="ctr"/>
            <a:r>
              <a:rPr lang="es-ES" sz="1050" b="1" dirty="0" smtClean="0">
                <a:solidFill>
                  <a:schemeClr val="bg1"/>
                </a:solidFill>
              </a:rPr>
              <a:t>$0.5m</a:t>
            </a:r>
            <a:endParaRPr lang="es-ES" sz="1050" b="1" dirty="0">
              <a:solidFill>
                <a:schemeClr val="bg1"/>
              </a:solidFill>
            </a:endParaRPr>
          </a:p>
        </p:txBody>
      </p:sp>
      <p:sp>
        <p:nvSpPr>
          <p:cNvPr id="23" name="TextBox 22"/>
          <p:cNvSpPr txBox="1"/>
          <p:nvPr/>
        </p:nvSpPr>
        <p:spPr>
          <a:xfrm>
            <a:off x="3703660" y="4123549"/>
            <a:ext cx="923312" cy="749138"/>
          </a:xfrm>
          <a:prstGeom prst="rect">
            <a:avLst/>
          </a:prstGeom>
          <a:solidFill>
            <a:schemeClr val="accent4">
              <a:lumMod val="75000"/>
            </a:schemeClr>
          </a:solidFill>
        </p:spPr>
        <p:txBody>
          <a:bodyPr wrap="square" rtlCol="0" anchor="ctr" anchorCtr="0">
            <a:noAutofit/>
          </a:bodyPr>
          <a:lstStyle/>
          <a:p>
            <a:pPr algn="ctr"/>
            <a:r>
              <a:rPr lang="es-ES" sz="1050" b="1" dirty="0" smtClean="0">
                <a:solidFill>
                  <a:schemeClr val="bg1"/>
                </a:solidFill>
              </a:rPr>
              <a:t>$1.3m</a:t>
            </a:r>
            <a:endParaRPr lang="es-ES" sz="1050" b="1" dirty="0">
              <a:solidFill>
                <a:schemeClr val="bg1"/>
              </a:solidFill>
            </a:endParaRPr>
          </a:p>
        </p:txBody>
      </p:sp>
      <p:sp>
        <p:nvSpPr>
          <p:cNvPr id="24" name="TextBox 23"/>
          <p:cNvSpPr txBox="1"/>
          <p:nvPr/>
        </p:nvSpPr>
        <p:spPr>
          <a:xfrm>
            <a:off x="4922845" y="3688176"/>
            <a:ext cx="923312" cy="1184509"/>
          </a:xfrm>
          <a:prstGeom prst="rect">
            <a:avLst/>
          </a:prstGeom>
          <a:solidFill>
            <a:schemeClr val="accent4">
              <a:lumMod val="75000"/>
            </a:schemeClr>
          </a:solidFill>
        </p:spPr>
        <p:txBody>
          <a:bodyPr wrap="square" rtlCol="0" anchor="ctr" anchorCtr="0">
            <a:noAutofit/>
          </a:bodyPr>
          <a:lstStyle/>
          <a:p>
            <a:pPr algn="ctr"/>
            <a:r>
              <a:rPr lang="es-ES" sz="1050" b="1" dirty="0" smtClean="0">
                <a:solidFill>
                  <a:schemeClr val="bg1"/>
                </a:solidFill>
              </a:rPr>
              <a:t>$2.0m</a:t>
            </a:r>
            <a:endParaRPr lang="es-ES" sz="1050" b="1" dirty="0">
              <a:solidFill>
                <a:schemeClr val="bg1"/>
              </a:solidFill>
            </a:endParaRPr>
          </a:p>
        </p:txBody>
      </p:sp>
      <p:sp>
        <p:nvSpPr>
          <p:cNvPr id="28" name="TextBox 27"/>
          <p:cNvSpPr txBox="1"/>
          <p:nvPr/>
        </p:nvSpPr>
        <p:spPr>
          <a:xfrm>
            <a:off x="3693005" y="2195248"/>
            <a:ext cx="930947" cy="1308435"/>
          </a:xfrm>
          <a:prstGeom prst="rect">
            <a:avLst/>
          </a:prstGeom>
          <a:noFill/>
          <a:ln w="28575">
            <a:solidFill>
              <a:srgbClr val="0070C0"/>
            </a:solidFill>
            <a:prstDash val="dash"/>
          </a:ln>
        </p:spPr>
        <p:txBody>
          <a:bodyPr wrap="square" rtlCol="0" anchor="ctr" anchorCtr="0">
            <a:noAutofit/>
          </a:bodyPr>
          <a:lstStyle/>
          <a:p>
            <a:pPr algn="ctr"/>
            <a:r>
              <a:rPr lang="es-ES" sz="1050" b="1" dirty="0" smtClean="0"/>
              <a:t>$3.0m</a:t>
            </a:r>
            <a:endParaRPr lang="es-ES" sz="1050" b="1" dirty="0" smtClean="0"/>
          </a:p>
        </p:txBody>
      </p:sp>
      <p:sp>
        <p:nvSpPr>
          <p:cNvPr id="29" name="TextBox 28"/>
          <p:cNvSpPr txBox="1"/>
          <p:nvPr/>
        </p:nvSpPr>
        <p:spPr>
          <a:xfrm>
            <a:off x="4934182" y="2979013"/>
            <a:ext cx="906557" cy="440500"/>
          </a:xfrm>
          <a:prstGeom prst="rect">
            <a:avLst/>
          </a:prstGeom>
          <a:noFill/>
          <a:ln w="28575">
            <a:solidFill>
              <a:srgbClr val="0070C0"/>
            </a:solidFill>
            <a:prstDash val="dash"/>
          </a:ln>
        </p:spPr>
        <p:txBody>
          <a:bodyPr wrap="square" rtlCol="0" anchor="ctr" anchorCtr="0">
            <a:noAutofit/>
          </a:bodyPr>
          <a:lstStyle/>
          <a:p>
            <a:pPr algn="ctr"/>
            <a:r>
              <a:rPr lang="es-ES" sz="1050" b="1" dirty="0" smtClean="0"/>
              <a:t>$1.0m</a:t>
            </a:r>
            <a:endParaRPr lang="es-ES" sz="1050" b="1" dirty="0" smtClean="0"/>
          </a:p>
        </p:txBody>
      </p:sp>
      <p:sp>
        <p:nvSpPr>
          <p:cNvPr id="31" name="TextBox 30"/>
          <p:cNvSpPr txBox="1"/>
          <p:nvPr/>
        </p:nvSpPr>
        <p:spPr>
          <a:xfrm>
            <a:off x="2596620" y="4984117"/>
            <a:ext cx="766557" cy="430887"/>
          </a:xfrm>
          <a:prstGeom prst="rect">
            <a:avLst/>
          </a:prstGeom>
          <a:noFill/>
        </p:spPr>
        <p:txBody>
          <a:bodyPr wrap="none" rtlCol="0">
            <a:spAutoFit/>
          </a:bodyPr>
          <a:lstStyle/>
          <a:p>
            <a:pPr algn="ctr"/>
            <a:r>
              <a:rPr lang="es-419" sz="1100" dirty="0" smtClean="0">
                <a:solidFill>
                  <a:srgbClr val="132647"/>
                </a:solidFill>
              </a:rPr>
              <a:t>Situación</a:t>
            </a:r>
          </a:p>
          <a:p>
            <a:pPr algn="ctr"/>
            <a:r>
              <a:rPr lang="es-419" sz="1100" dirty="0" smtClean="0">
                <a:solidFill>
                  <a:srgbClr val="132647"/>
                </a:solidFill>
              </a:rPr>
              <a:t>Actual</a:t>
            </a:r>
            <a:endParaRPr lang="es-419" sz="1100" dirty="0">
              <a:solidFill>
                <a:srgbClr val="132647"/>
              </a:solidFill>
            </a:endParaRPr>
          </a:p>
        </p:txBody>
      </p:sp>
      <p:sp>
        <p:nvSpPr>
          <p:cNvPr id="32" name="TextBox 31"/>
          <p:cNvSpPr txBox="1"/>
          <p:nvPr/>
        </p:nvSpPr>
        <p:spPr>
          <a:xfrm>
            <a:off x="4853151" y="4984117"/>
            <a:ext cx="987588" cy="476227"/>
          </a:xfrm>
          <a:prstGeom prst="rect">
            <a:avLst/>
          </a:prstGeom>
          <a:noFill/>
        </p:spPr>
        <p:txBody>
          <a:bodyPr wrap="none" rtlCol="0">
            <a:spAutoFit/>
          </a:bodyPr>
          <a:lstStyle/>
          <a:p>
            <a:pPr algn="ctr"/>
            <a:r>
              <a:rPr lang="es-419" sz="1100" dirty="0" smtClean="0">
                <a:solidFill>
                  <a:srgbClr val="132647"/>
                </a:solidFill>
              </a:rPr>
              <a:t>Alternativa </a:t>
            </a:r>
          </a:p>
          <a:p>
            <a:pPr algn="ctr"/>
            <a:r>
              <a:rPr lang="es-419" sz="1100" dirty="0" smtClean="0">
                <a:solidFill>
                  <a:srgbClr val="132647"/>
                </a:solidFill>
              </a:rPr>
              <a:t>II</a:t>
            </a:r>
            <a:endParaRPr lang="es-419" sz="1100" dirty="0">
              <a:solidFill>
                <a:srgbClr val="132647"/>
              </a:solidFill>
            </a:endParaRPr>
          </a:p>
        </p:txBody>
      </p:sp>
      <p:sp>
        <p:nvSpPr>
          <p:cNvPr id="33" name="TextBox 32"/>
          <p:cNvSpPr txBox="1"/>
          <p:nvPr/>
        </p:nvSpPr>
        <p:spPr>
          <a:xfrm>
            <a:off x="3826545" y="4984117"/>
            <a:ext cx="987588" cy="476227"/>
          </a:xfrm>
          <a:prstGeom prst="rect">
            <a:avLst/>
          </a:prstGeom>
          <a:noFill/>
        </p:spPr>
        <p:txBody>
          <a:bodyPr wrap="none" rtlCol="0">
            <a:spAutoFit/>
          </a:bodyPr>
          <a:lstStyle/>
          <a:p>
            <a:pPr algn="ctr"/>
            <a:r>
              <a:rPr lang="es-419" sz="1100" dirty="0" smtClean="0">
                <a:solidFill>
                  <a:srgbClr val="132647"/>
                </a:solidFill>
              </a:rPr>
              <a:t>Alternativa </a:t>
            </a:r>
          </a:p>
          <a:p>
            <a:pPr algn="ctr"/>
            <a:r>
              <a:rPr lang="es-419" sz="1100" dirty="0" smtClean="0">
                <a:solidFill>
                  <a:srgbClr val="132647"/>
                </a:solidFill>
              </a:rPr>
              <a:t>I</a:t>
            </a:r>
            <a:endParaRPr lang="es-419" sz="1100" dirty="0">
              <a:solidFill>
                <a:srgbClr val="132647"/>
              </a:solidFill>
            </a:endParaRPr>
          </a:p>
        </p:txBody>
      </p:sp>
      <p:sp>
        <p:nvSpPr>
          <p:cNvPr id="7" name="Rectangle 6"/>
          <p:cNvSpPr/>
          <p:nvPr/>
        </p:nvSpPr>
        <p:spPr>
          <a:xfrm>
            <a:off x="1322234" y="4887862"/>
            <a:ext cx="944559" cy="5724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1244922" y="1358537"/>
            <a:ext cx="1478532" cy="586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6389742" y="3958717"/>
            <a:ext cx="496083" cy="104496"/>
          </a:xfrm>
          <a:prstGeom prst="rect">
            <a:avLst/>
          </a:prstGeom>
          <a:solidFill>
            <a:schemeClr val="accent4">
              <a:lumMod val="75000"/>
            </a:schemeClr>
          </a:solidFill>
        </p:spPr>
        <p:txBody>
          <a:bodyPr wrap="square" rtlCol="0" anchor="ctr" anchorCtr="0">
            <a:noAutofit/>
          </a:bodyPr>
          <a:lstStyle/>
          <a:p>
            <a:pPr algn="ctr"/>
            <a:endParaRPr lang="es-ES" sz="1050" b="1" dirty="0">
              <a:solidFill>
                <a:schemeClr val="bg1"/>
              </a:solidFill>
            </a:endParaRPr>
          </a:p>
        </p:txBody>
      </p:sp>
      <p:sp>
        <p:nvSpPr>
          <p:cNvPr id="41" name="TextBox 40"/>
          <p:cNvSpPr txBox="1"/>
          <p:nvPr/>
        </p:nvSpPr>
        <p:spPr>
          <a:xfrm>
            <a:off x="6389741" y="3688658"/>
            <a:ext cx="496083" cy="104496"/>
          </a:xfrm>
          <a:prstGeom prst="rect">
            <a:avLst/>
          </a:prstGeom>
          <a:solidFill>
            <a:schemeClr val="accent2"/>
          </a:solidFill>
          <a:ln>
            <a:solidFill>
              <a:schemeClr val="accent2"/>
            </a:solidFill>
          </a:ln>
        </p:spPr>
        <p:txBody>
          <a:bodyPr wrap="square" rtlCol="0" anchor="ctr" anchorCtr="0">
            <a:noAutofit/>
          </a:bodyPr>
          <a:lstStyle/>
          <a:p>
            <a:pPr algn="ctr"/>
            <a:endParaRPr lang="es-ES" sz="1050" b="1" dirty="0">
              <a:solidFill>
                <a:schemeClr val="bg1"/>
              </a:solidFill>
            </a:endParaRPr>
          </a:p>
        </p:txBody>
      </p:sp>
      <p:sp>
        <p:nvSpPr>
          <p:cNvPr id="42" name="TextBox 41"/>
          <p:cNvSpPr txBox="1"/>
          <p:nvPr/>
        </p:nvSpPr>
        <p:spPr>
          <a:xfrm>
            <a:off x="6389742" y="3434601"/>
            <a:ext cx="496083" cy="104496"/>
          </a:xfrm>
          <a:prstGeom prst="rect">
            <a:avLst/>
          </a:prstGeom>
          <a:solidFill>
            <a:schemeClr val="bg1"/>
          </a:solidFill>
          <a:ln w="28575">
            <a:solidFill>
              <a:srgbClr val="0070C0"/>
            </a:solidFill>
            <a:prstDash val="dash"/>
          </a:ln>
        </p:spPr>
        <p:txBody>
          <a:bodyPr wrap="square" rtlCol="0" anchor="ctr" anchorCtr="0">
            <a:noAutofit/>
          </a:bodyPr>
          <a:lstStyle/>
          <a:p>
            <a:pPr algn="ctr"/>
            <a:endParaRPr lang="es-ES" sz="1050" b="1" dirty="0">
              <a:solidFill>
                <a:schemeClr val="bg1"/>
              </a:solidFill>
            </a:endParaRPr>
          </a:p>
        </p:txBody>
      </p:sp>
      <p:sp>
        <p:nvSpPr>
          <p:cNvPr id="45" name="TextBox 44"/>
          <p:cNvSpPr txBox="1"/>
          <p:nvPr/>
        </p:nvSpPr>
        <p:spPr>
          <a:xfrm>
            <a:off x="6987949" y="3338175"/>
            <a:ext cx="1058303" cy="246221"/>
          </a:xfrm>
          <a:prstGeom prst="rect">
            <a:avLst/>
          </a:prstGeom>
          <a:noFill/>
        </p:spPr>
        <p:txBody>
          <a:bodyPr wrap="none" rtlCol="0">
            <a:spAutoFit/>
          </a:bodyPr>
          <a:lstStyle/>
          <a:p>
            <a:r>
              <a:rPr lang="es-419" sz="1000" dirty="0" smtClean="0"/>
              <a:t>Prima Cotizada</a:t>
            </a:r>
            <a:endParaRPr lang="es-419" sz="1000" dirty="0"/>
          </a:p>
        </p:txBody>
      </p:sp>
      <p:sp>
        <p:nvSpPr>
          <p:cNvPr id="47" name="TextBox 46"/>
          <p:cNvSpPr txBox="1"/>
          <p:nvPr/>
        </p:nvSpPr>
        <p:spPr>
          <a:xfrm>
            <a:off x="6987949" y="3611168"/>
            <a:ext cx="1127232" cy="246221"/>
          </a:xfrm>
          <a:prstGeom prst="rect">
            <a:avLst/>
          </a:prstGeom>
          <a:noFill/>
        </p:spPr>
        <p:txBody>
          <a:bodyPr wrap="none" rtlCol="0">
            <a:spAutoFit/>
          </a:bodyPr>
          <a:lstStyle/>
          <a:p>
            <a:r>
              <a:rPr lang="es-419" sz="1000" dirty="0" smtClean="0"/>
              <a:t>Costo de </a:t>
            </a:r>
            <a:r>
              <a:rPr lang="es-419" sz="1000" dirty="0" smtClean="0"/>
              <a:t>Capital</a:t>
            </a:r>
            <a:endParaRPr lang="es-419" sz="1000" dirty="0"/>
          </a:p>
        </p:txBody>
      </p:sp>
      <p:sp>
        <p:nvSpPr>
          <p:cNvPr id="48" name="TextBox 47"/>
          <p:cNvSpPr txBox="1"/>
          <p:nvPr/>
        </p:nvSpPr>
        <p:spPr>
          <a:xfrm>
            <a:off x="6987949" y="3885378"/>
            <a:ext cx="758541" cy="246221"/>
          </a:xfrm>
          <a:prstGeom prst="rect">
            <a:avLst/>
          </a:prstGeom>
          <a:noFill/>
        </p:spPr>
        <p:txBody>
          <a:bodyPr wrap="none" rtlCol="0">
            <a:spAutoFit/>
          </a:bodyPr>
          <a:lstStyle/>
          <a:p>
            <a:r>
              <a:rPr lang="es-419" sz="1000" dirty="0" smtClean="0"/>
              <a:t>Retención</a:t>
            </a:r>
            <a:endParaRPr lang="es-419" sz="1000" dirty="0"/>
          </a:p>
        </p:txBody>
      </p:sp>
      <p:sp>
        <p:nvSpPr>
          <p:cNvPr id="34" name="Title 1"/>
          <p:cNvSpPr>
            <a:spLocks noGrp="1"/>
          </p:cNvSpPr>
          <p:nvPr>
            <p:ph type="title"/>
          </p:nvPr>
        </p:nvSpPr>
        <p:spPr>
          <a:xfrm>
            <a:off x="495300" y="457200"/>
            <a:ext cx="8915400" cy="307777"/>
          </a:xfrm>
        </p:spPr>
        <p:txBody>
          <a:bodyPr/>
          <a:lstStyle/>
          <a:p>
            <a:r>
              <a:rPr lang="es-419" dirty="0"/>
              <a:t>Caso de Estudio </a:t>
            </a:r>
            <a:r>
              <a:rPr lang="es-419" dirty="0" smtClean="0"/>
              <a:t>2</a:t>
            </a:r>
            <a:endParaRPr lang="es-419" dirty="0"/>
          </a:p>
        </p:txBody>
      </p:sp>
      <p:sp>
        <p:nvSpPr>
          <p:cNvPr id="35" name="Text Placeholder 3"/>
          <p:cNvSpPr>
            <a:spLocks noGrp="1"/>
          </p:cNvSpPr>
          <p:nvPr>
            <p:ph type="body" sz="quarter" idx="13"/>
          </p:nvPr>
        </p:nvSpPr>
        <p:spPr>
          <a:xfrm>
            <a:off x="495300" y="800241"/>
            <a:ext cx="8915400" cy="276999"/>
          </a:xfrm>
        </p:spPr>
        <p:txBody>
          <a:bodyPr/>
          <a:lstStyle/>
          <a:p>
            <a:r>
              <a:rPr lang="es-419" dirty="0"/>
              <a:t>Resultados del </a:t>
            </a:r>
            <a:r>
              <a:rPr lang="es-419" dirty="0" smtClean="0"/>
              <a:t>Modelo</a:t>
            </a:r>
            <a:endParaRPr lang="es-419" dirty="0"/>
          </a:p>
        </p:txBody>
      </p:sp>
    </p:spTree>
    <p:extLst>
      <p:ext uri="{BB962C8B-B14F-4D97-AF65-F5344CB8AC3E}">
        <p14:creationId xmlns:p14="http://schemas.microsoft.com/office/powerpoint/2010/main" val="22324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5071" y="3693607"/>
            <a:ext cx="1057620" cy="98393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 name="Slide Number Placeholder 2"/>
          <p:cNvSpPr>
            <a:spLocks noGrp="1"/>
          </p:cNvSpPr>
          <p:nvPr>
            <p:ph type="sldNum" sz="quarter" idx="12"/>
          </p:nvPr>
        </p:nvSpPr>
        <p:spPr/>
        <p:txBody>
          <a:bodyPr/>
          <a:lstStyle/>
          <a:p>
            <a:fld id="{2083E393-C0BF-4ED8-8545-7E4C90AFF831}" type="slidenum">
              <a:rPr lang="en-US" smtClean="0"/>
              <a:pPr/>
              <a:t>29</a:t>
            </a:fld>
            <a:endParaRPr lang="en-US" dirty="0"/>
          </a:p>
        </p:txBody>
      </p:sp>
      <p:sp>
        <p:nvSpPr>
          <p:cNvPr id="6" name="Footer Placeholder 5"/>
          <p:cNvSpPr>
            <a:spLocks noGrp="1"/>
          </p:cNvSpPr>
          <p:nvPr>
            <p:ph type="ftr" sz="quarter" idx="3"/>
          </p:nvPr>
        </p:nvSpPr>
        <p:spPr/>
        <p:txBody>
          <a:bodyPr/>
          <a:lstStyle/>
          <a:p>
            <a:r>
              <a:rPr lang="en-GB" dirty="0" smtClean="0"/>
              <a:t>© 2017 Willis Towers Watson. All rights reserved. Proprietary and Confidential. For Willis Towers Watson and Willis Towers Watson client use only.</a:t>
            </a:r>
            <a:endParaRPr lang="en-US" dirty="0"/>
          </a:p>
        </p:txBody>
      </p:sp>
      <p:sp>
        <p:nvSpPr>
          <p:cNvPr id="10" name="TextBox 9"/>
          <p:cNvSpPr txBox="1"/>
          <p:nvPr/>
        </p:nvSpPr>
        <p:spPr>
          <a:xfrm>
            <a:off x="4746592" y="1448121"/>
            <a:ext cx="4664108" cy="3826689"/>
          </a:xfrm>
          <a:prstGeom prst="rect">
            <a:avLst/>
          </a:prstGeom>
          <a:noFill/>
        </p:spPr>
        <p:txBody>
          <a:bodyPr wrap="square" rtlCol="0">
            <a:spAutoFit/>
          </a:bodyPr>
          <a:lstStyle/>
          <a:p>
            <a:pPr marL="228600" lvl="2" indent="-228600">
              <a:spcAft>
                <a:spcPts val="350"/>
              </a:spcAft>
              <a:buClr>
                <a:srgbClr val="702082"/>
              </a:buClr>
              <a:buFont typeface="Wingdings" pitchFamily="2" charset="2"/>
              <a:buChar char="§"/>
            </a:pPr>
            <a:r>
              <a:rPr lang="es-ES" sz="1600" dirty="0"/>
              <a:t>El rango técnico es nuestra estimación de lo que una prima de seguro se basaría en los resultados del modelo </a:t>
            </a:r>
            <a:r>
              <a:rPr lang="es-ES" sz="1600" dirty="0" smtClean="0"/>
              <a:t>actuarial</a:t>
            </a:r>
          </a:p>
          <a:p>
            <a:pPr marL="228600" lvl="2" indent="-228600">
              <a:spcAft>
                <a:spcPts val="350"/>
              </a:spcAft>
              <a:buClr>
                <a:srgbClr val="702082"/>
              </a:buClr>
              <a:buFont typeface="Wingdings" pitchFamily="2" charset="2"/>
              <a:buChar char="§"/>
            </a:pPr>
            <a:endParaRPr lang="en-GB" sz="1600" dirty="0"/>
          </a:p>
          <a:p>
            <a:pPr marL="228600" lvl="2" indent="-228600">
              <a:spcAft>
                <a:spcPts val="1800"/>
              </a:spcAft>
              <a:buClr>
                <a:srgbClr val="702082"/>
              </a:buClr>
              <a:buFont typeface="Wingdings" pitchFamily="2" charset="2"/>
              <a:buChar char="§"/>
            </a:pPr>
            <a:r>
              <a:rPr lang="es-ES" sz="1600" dirty="0" smtClean="0"/>
              <a:t>¿</a:t>
            </a:r>
            <a:r>
              <a:rPr lang="es-ES" sz="1600" dirty="0"/>
              <a:t>Qué </a:t>
            </a:r>
            <a:r>
              <a:rPr lang="es-ES" sz="1600" dirty="0" smtClean="0"/>
              <a:t>podemos concluir sobre </a:t>
            </a:r>
            <a:r>
              <a:rPr lang="es-ES" sz="1600" dirty="0"/>
              <a:t>la </a:t>
            </a:r>
            <a:r>
              <a:rPr lang="es-ES" sz="1600" dirty="0" smtClean="0"/>
              <a:t>prima?</a:t>
            </a:r>
            <a:endParaRPr lang="en-GB" sz="1600" dirty="0" smtClean="0"/>
          </a:p>
          <a:p>
            <a:pPr marL="800100" lvl="3" indent="-342900">
              <a:spcAft>
                <a:spcPts val="1800"/>
              </a:spcAft>
              <a:buClr>
                <a:srgbClr val="702082"/>
              </a:buClr>
              <a:buFont typeface="+mj-lt"/>
              <a:buAutoNum type="alphaUcPeriod"/>
            </a:pPr>
            <a:r>
              <a:rPr lang="es-ES" sz="1600" dirty="0"/>
              <a:t>La prima </a:t>
            </a:r>
            <a:r>
              <a:rPr lang="es-ES" sz="1600" dirty="0" smtClean="0"/>
              <a:t>es </a:t>
            </a:r>
            <a:r>
              <a:rPr lang="es-ES" sz="1600" dirty="0"/>
              <a:t>baja y por lo tanto es de buen valor</a:t>
            </a:r>
          </a:p>
          <a:p>
            <a:pPr marL="800100" lvl="3" indent="-342900">
              <a:spcAft>
                <a:spcPts val="1800"/>
              </a:spcAft>
              <a:buClr>
                <a:srgbClr val="702082"/>
              </a:buClr>
              <a:buFont typeface="+mj-lt"/>
              <a:buAutoNum type="alphaUcPeriod"/>
            </a:pPr>
            <a:r>
              <a:rPr lang="es-ES" sz="1600" dirty="0"/>
              <a:t>La prima </a:t>
            </a:r>
            <a:r>
              <a:rPr lang="es-ES" sz="1600" dirty="0" smtClean="0"/>
              <a:t>es </a:t>
            </a:r>
            <a:r>
              <a:rPr lang="es-ES" sz="1600" dirty="0"/>
              <a:t>alta, </a:t>
            </a:r>
            <a:r>
              <a:rPr lang="es-ES" sz="1600" dirty="0" smtClean="0"/>
              <a:t>hay espacio </a:t>
            </a:r>
            <a:r>
              <a:rPr lang="es-ES" sz="1600" dirty="0"/>
              <a:t>para </a:t>
            </a:r>
            <a:r>
              <a:rPr lang="es-ES" sz="1600" dirty="0" smtClean="0"/>
              <a:t>reducir o mejorar condiciones</a:t>
            </a:r>
            <a:endParaRPr lang="es-ES" sz="1600" dirty="0"/>
          </a:p>
          <a:p>
            <a:pPr marL="800100" lvl="3" indent="-342900">
              <a:spcAft>
                <a:spcPts val="1800"/>
              </a:spcAft>
              <a:buClr>
                <a:srgbClr val="702082"/>
              </a:buClr>
              <a:buFont typeface="+mj-lt"/>
              <a:buAutoNum type="alphaUcPeriod"/>
            </a:pPr>
            <a:r>
              <a:rPr lang="es-ES" sz="1600" dirty="0"/>
              <a:t>La prima </a:t>
            </a:r>
            <a:r>
              <a:rPr lang="es-ES" sz="1600" dirty="0" smtClean="0"/>
              <a:t>es </a:t>
            </a:r>
            <a:r>
              <a:rPr lang="es-ES" sz="1600" dirty="0" smtClean="0"/>
              <a:t>razonable</a:t>
            </a:r>
            <a:endParaRPr lang="en-GB" sz="1600" dirty="0" smtClean="0"/>
          </a:p>
          <a:p>
            <a:pPr marL="800100" lvl="3" indent="-342900">
              <a:spcAft>
                <a:spcPts val="350"/>
              </a:spcAft>
              <a:buClr>
                <a:srgbClr val="702082"/>
              </a:buClr>
              <a:buFont typeface="+mj-lt"/>
              <a:buAutoNum type="alphaUcPeriod"/>
            </a:pPr>
            <a:endParaRPr lang="en-GB" sz="1600" dirty="0" smtClean="0"/>
          </a:p>
        </p:txBody>
      </p:sp>
      <p:sp>
        <p:nvSpPr>
          <p:cNvPr id="11" name="Rectangle 10"/>
          <p:cNvSpPr/>
          <p:nvPr/>
        </p:nvSpPr>
        <p:spPr>
          <a:xfrm>
            <a:off x="5247822" y="3745171"/>
            <a:ext cx="4074675" cy="54495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title"/>
          </p:nvPr>
        </p:nvSpPr>
        <p:spPr>
          <a:xfrm>
            <a:off x="495300" y="457200"/>
            <a:ext cx="8915400" cy="307777"/>
          </a:xfrm>
        </p:spPr>
        <p:txBody>
          <a:bodyPr/>
          <a:lstStyle/>
          <a:p>
            <a:r>
              <a:rPr lang="es-419" dirty="0"/>
              <a:t>Caso de Estudio </a:t>
            </a:r>
            <a:r>
              <a:rPr lang="es-419" dirty="0" smtClean="0"/>
              <a:t>2</a:t>
            </a:r>
            <a:endParaRPr lang="es-419" dirty="0"/>
          </a:p>
        </p:txBody>
      </p:sp>
      <p:sp>
        <p:nvSpPr>
          <p:cNvPr id="13" name="Text Placeholder 3"/>
          <p:cNvSpPr>
            <a:spLocks noGrp="1"/>
          </p:cNvSpPr>
          <p:nvPr>
            <p:ph type="body" sz="quarter" idx="13"/>
          </p:nvPr>
        </p:nvSpPr>
        <p:spPr>
          <a:xfrm>
            <a:off x="495300" y="800241"/>
            <a:ext cx="8915400" cy="276999"/>
          </a:xfrm>
        </p:spPr>
        <p:txBody>
          <a:bodyPr/>
          <a:lstStyle/>
          <a:p>
            <a:r>
              <a:rPr lang="es-419" dirty="0"/>
              <a:t>Resultados del </a:t>
            </a:r>
            <a:r>
              <a:rPr lang="es-419" dirty="0" smtClean="0"/>
              <a:t>Modelo</a:t>
            </a:r>
            <a:endParaRPr lang="es-419" dirty="0"/>
          </a:p>
        </p:txBody>
      </p:sp>
      <p:sp>
        <p:nvSpPr>
          <p:cNvPr id="16" name="Rectangle 15"/>
          <p:cNvSpPr/>
          <p:nvPr/>
        </p:nvSpPr>
        <p:spPr>
          <a:xfrm>
            <a:off x="2161294" y="3473559"/>
            <a:ext cx="715752" cy="48984"/>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 name="Rectangle 3"/>
          <p:cNvSpPr/>
          <p:nvPr/>
        </p:nvSpPr>
        <p:spPr>
          <a:xfrm>
            <a:off x="738130" y="5453353"/>
            <a:ext cx="735447" cy="6013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311264" y="4440167"/>
            <a:ext cx="755335" cy="338554"/>
          </a:xfrm>
          <a:prstGeom prst="rect">
            <a:avLst/>
          </a:prstGeom>
          <a:noFill/>
        </p:spPr>
        <p:txBody>
          <a:bodyPr wrap="none" rtlCol="0">
            <a:spAutoFit/>
          </a:bodyPr>
          <a:lstStyle/>
          <a:p>
            <a:r>
              <a:rPr lang="en-GB" sz="1600" dirty="0" smtClean="0"/>
              <a:t>$1.0m</a:t>
            </a:r>
            <a:endParaRPr lang="en-GB" sz="1600" dirty="0"/>
          </a:p>
        </p:txBody>
      </p:sp>
      <p:sp>
        <p:nvSpPr>
          <p:cNvPr id="17" name="TextBox 16"/>
          <p:cNvSpPr txBox="1"/>
          <p:nvPr/>
        </p:nvSpPr>
        <p:spPr>
          <a:xfrm>
            <a:off x="2109758" y="3144118"/>
            <a:ext cx="755335" cy="338554"/>
          </a:xfrm>
          <a:prstGeom prst="rect">
            <a:avLst/>
          </a:prstGeom>
          <a:noFill/>
        </p:spPr>
        <p:txBody>
          <a:bodyPr wrap="none" rtlCol="0">
            <a:spAutoFit/>
          </a:bodyPr>
          <a:lstStyle/>
          <a:p>
            <a:r>
              <a:rPr lang="en-GB" sz="1600" dirty="0" smtClean="0"/>
              <a:t>$2.0m</a:t>
            </a:r>
            <a:endParaRPr lang="en-GB" sz="1600" dirty="0"/>
          </a:p>
        </p:txBody>
      </p:sp>
      <p:sp>
        <p:nvSpPr>
          <p:cNvPr id="18" name="TextBox 17"/>
          <p:cNvSpPr txBox="1"/>
          <p:nvPr/>
        </p:nvSpPr>
        <p:spPr>
          <a:xfrm>
            <a:off x="1834773" y="2118565"/>
            <a:ext cx="1837362" cy="307777"/>
          </a:xfrm>
          <a:prstGeom prst="rect">
            <a:avLst/>
          </a:prstGeom>
          <a:noFill/>
        </p:spPr>
        <p:txBody>
          <a:bodyPr wrap="none" rtlCol="0">
            <a:spAutoFit/>
          </a:bodyPr>
          <a:lstStyle/>
          <a:p>
            <a:r>
              <a:rPr lang="es-419" sz="1400" dirty="0" smtClean="0"/>
              <a:t>Prima </a:t>
            </a:r>
            <a:r>
              <a:rPr lang="es-419" sz="1400" dirty="0" smtClean="0"/>
              <a:t>Neta Cotizada</a:t>
            </a:r>
            <a:endParaRPr lang="es-419" sz="1400" dirty="0"/>
          </a:p>
        </p:txBody>
      </p:sp>
      <p:sp>
        <p:nvSpPr>
          <p:cNvPr id="22" name="Rectangle 21"/>
          <p:cNvSpPr/>
          <p:nvPr/>
        </p:nvSpPr>
        <p:spPr>
          <a:xfrm>
            <a:off x="1355078" y="2201251"/>
            <a:ext cx="231354" cy="99267"/>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3" name="Rectangle 22"/>
          <p:cNvSpPr/>
          <p:nvPr/>
        </p:nvSpPr>
        <p:spPr>
          <a:xfrm>
            <a:off x="1355078" y="2474956"/>
            <a:ext cx="231354" cy="99267"/>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4" name="TextBox 23"/>
          <p:cNvSpPr txBox="1"/>
          <p:nvPr/>
        </p:nvSpPr>
        <p:spPr>
          <a:xfrm>
            <a:off x="1834773" y="2359101"/>
            <a:ext cx="1385251" cy="307777"/>
          </a:xfrm>
          <a:prstGeom prst="rect">
            <a:avLst/>
          </a:prstGeom>
          <a:noFill/>
        </p:spPr>
        <p:txBody>
          <a:bodyPr wrap="none" rtlCol="0">
            <a:spAutoFit/>
          </a:bodyPr>
          <a:lstStyle/>
          <a:p>
            <a:r>
              <a:rPr lang="es-419" sz="1400" dirty="0" smtClean="0"/>
              <a:t>Rango Técnico</a:t>
            </a:r>
            <a:endParaRPr lang="es-419" sz="1400" dirty="0"/>
          </a:p>
        </p:txBody>
      </p:sp>
      <p:sp>
        <p:nvSpPr>
          <p:cNvPr id="25" name="TextBox 24"/>
          <p:cNvSpPr txBox="1"/>
          <p:nvPr/>
        </p:nvSpPr>
        <p:spPr>
          <a:xfrm>
            <a:off x="1313717" y="3575045"/>
            <a:ext cx="755335" cy="338554"/>
          </a:xfrm>
          <a:prstGeom prst="rect">
            <a:avLst/>
          </a:prstGeom>
          <a:noFill/>
        </p:spPr>
        <p:txBody>
          <a:bodyPr wrap="none" rtlCol="0">
            <a:spAutoFit/>
          </a:bodyPr>
          <a:lstStyle/>
          <a:p>
            <a:r>
              <a:rPr lang="en-GB" sz="1600" dirty="0" smtClean="0"/>
              <a:t>$1.8m</a:t>
            </a:r>
            <a:endParaRPr lang="en-GB" sz="1600" dirty="0"/>
          </a:p>
        </p:txBody>
      </p:sp>
    </p:spTree>
    <p:extLst>
      <p:ext uri="{BB962C8B-B14F-4D97-AF65-F5344CB8AC3E}">
        <p14:creationId xmlns:p14="http://schemas.microsoft.com/office/powerpoint/2010/main" val="326252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Cual </a:t>
            </a:r>
            <a:r>
              <a:rPr lang="es-ES" dirty="0"/>
              <a:t>e</a:t>
            </a:r>
            <a:r>
              <a:rPr lang="es-ES" dirty="0" smtClean="0"/>
              <a:t>s el Objeto de Analytics?</a:t>
            </a:r>
            <a:endParaRPr lang="es-ES" dirty="0"/>
          </a:p>
        </p:txBody>
      </p:sp>
      <p:sp>
        <p:nvSpPr>
          <p:cNvPr id="3" name="Slide Number Placeholder 2"/>
          <p:cNvSpPr>
            <a:spLocks noGrp="1"/>
          </p:cNvSpPr>
          <p:nvPr>
            <p:ph type="sldNum" sz="quarter" idx="12"/>
          </p:nvPr>
        </p:nvSpPr>
        <p:spPr/>
        <p:txBody>
          <a:bodyPr/>
          <a:lstStyle/>
          <a:p>
            <a:fld id="{2083E393-C0BF-4ED8-8545-7E4C90AFF831}" type="slidenum">
              <a:rPr lang="en-US" smtClean="0"/>
              <a:pPr/>
              <a:t>3</a:t>
            </a:fld>
            <a:endParaRPr lang="en-US" dirty="0"/>
          </a:p>
        </p:txBody>
      </p:sp>
      <p:sp>
        <p:nvSpPr>
          <p:cNvPr id="4" name="Text Placeholder 3"/>
          <p:cNvSpPr>
            <a:spLocks noGrp="1"/>
          </p:cNvSpPr>
          <p:nvPr>
            <p:ph type="body" sz="quarter" idx="13"/>
          </p:nvPr>
        </p:nvSpPr>
        <p:spPr/>
        <p:txBody>
          <a:bodyPr/>
          <a:lstStyle/>
          <a:p>
            <a:endParaRPr lang="en-GB" dirty="0"/>
          </a:p>
        </p:txBody>
      </p:sp>
      <p:sp>
        <p:nvSpPr>
          <p:cNvPr id="6" name="Footer Placeholder 5"/>
          <p:cNvSpPr>
            <a:spLocks noGrp="1"/>
          </p:cNvSpPr>
          <p:nvPr>
            <p:ph type="ftr" sz="quarter" idx="3"/>
          </p:nvPr>
        </p:nvSpPr>
        <p:spPr/>
        <p:txBody>
          <a:bodyPr/>
          <a:lstStyle/>
          <a:p>
            <a:r>
              <a:rPr lang="en-GB" dirty="0" smtClean="0"/>
              <a:t>© 2017 Willis Towers Watson. All rights reserved. Proprietary and Confidential. For Willis Towers Watson and Willis Towers Watson client use only.</a:t>
            </a:r>
            <a:endParaRPr lang="en-US" dirty="0"/>
          </a:p>
        </p:txBody>
      </p:sp>
      <p:sp>
        <p:nvSpPr>
          <p:cNvPr id="16" name="TextBox 17"/>
          <p:cNvSpPr txBox="1">
            <a:spLocks noChangeArrowheads="1"/>
          </p:cNvSpPr>
          <p:nvPr/>
        </p:nvSpPr>
        <p:spPr bwMode="auto">
          <a:xfrm>
            <a:off x="439386" y="1987620"/>
            <a:ext cx="2824296" cy="3487763"/>
          </a:xfrm>
          <a:prstGeom prst="rect">
            <a:avLst/>
          </a:prstGeom>
          <a:solidFill>
            <a:schemeClr val="accent3"/>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4400" b="0" i="0" u="none" strike="noStrike" cap="none" normalizeH="0" baseline="0" dirty="0" smtClean="0">
                <a:ln>
                  <a:noFill/>
                </a:ln>
                <a:solidFill>
                  <a:schemeClr val="bg1"/>
                </a:solidFill>
                <a:effectLst/>
                <a:latin typeface="Arial" pitchFamily="34" charset="0"/>
              </a:rPr>
              <a:t>Reducir</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4400" b="0" i="0" u="none" strike="noStrike" cap="none" normalizeH="0" baseline="0" dirty="0" smtClean="0">
                <a:ln>
                  <a:noFill/>
                </a:ln>
                <a:solidFill>
                  <a:schemeClr val="bg1"/>
                </a:solidFill>
                <a:effectLst/>
                <a:latin typeface="Arial" pitchFamily="34" charset="0"/>
              </a:rPr>
              <a:t>Volatilidad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dirty="0" smtClean="0">
              <a:ln>
                <a:noFill/>
              </a:ln>
              <a:solidFill>
                <a:schemeClr val="bg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1400" b="1" dirty="0">
              <a:solidFill>
                <a:schemeClr val="bg1"/>
              </a:solidFill>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bg1"/>
                </a:solidFill>
                <a:effectLst/>
                <a:latin typeface="Arial" pitchFamily="34" charset="0"/>
              </a:rPr>
              <a:t>De los riesgos retenidos y aumentar la resiliencia</a:t>
            </a:r>
            <a:r>
              <a:rPr kumimoji="0" lang="es-ES" sz="1400" b="1" i="0" u="none" strike="noStrike" cap="none" normalizeH="0" dirty="0" smtClean="0">
                <a:ln>
                  <a:noFill/>
                </a:ln>
                <a:solidFill>
                  <a:schemeClr val="bg1"/>
                </a:solidFill>
                <a:effectLst/>
                <a:latin typeface="Arial" pitchFamily="34" charset="0"/>
              </a:rPr>
              <a:t> a los shocks del negocio</a:t>
            </a:r>
            <a:endParaRPr kumimoji="0" lang="es-ES" sz="1400" b="1" i="0" u="none" strike="noStrike" cap="none" normalizeH="0" baseline="0" dirty="0" smtClean="0">
              <a:ln>
                <a:noFill/>
              </a:ln>
              <a:solidFill>
                <a:schemeClr val="bg1"/>
              </a:solidFill>
              <a:effectLst/>
              <a:latin typeface="Arial" pitchFamily="34" charset="0"/>
            </a:endParaRPr>
          </a:p>
        </p:txBody>
      </p:sp>
      <p:sp>
        <p:nvSpPr>
          <p:cNvPr id="18" name="TextBox 17"/>
          <p:cNvSpPr txBox="1">
            <a:spLocks noChangeArrowheads="1"/>
          </p:cNvSpPr>
          <p:nvPr/>
        </p:nvSpPr>
        <p:spPr bwMode="auto">
          <a:xfrm>
            <a:off x="3351817" y="1972065"/>
            <a:ext cx="3037966" cy="3095694"/>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s-ES" sz="4400" dirty="0" smtClean="0">
                <a:solidFill>
                  <a:schemeClr val="bg1"/>
                </a:solidFill>
                <a:latin typeface="Arial" pitchFamily="34" charset="0"/>
              </a:rPr>
              <a:t>Optimizar</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4400" b="0" i="0" u="none" strike="noStrike" cap="none" normalizeH="0" baseline="0" dirty="0" smtClean="0">
                <a:ln>
                  <a:noFill/>
                </a:ln>
                <a:solidFill>
                  <a:schemeClr val="bg1"/>
                </a:solidFill>
                <a:effectLst/>
                <a:latin typeface="Arial" pitchFamily="34" charset="0"/>
              </a:rPr>
              <a:t>Estructuras</a:t>
            </a:r>
          </a:p>
          <a:p>
            <a:pPr marL="0" marR="0" lvl="0" indent="0" algn="l" defTabSz="914400" rtl="0" eaLnBrk="1" fontAlgn="base" latinLnBrk="0" hangingPunct="1">
              <a:lnSpc>
                <a:spcPct val="100000"/>
              </a:lnSpc>
              <a:spcBef>
                <a:spcPct val="0"/>
              </a:spcBef>
              <a:spcAft>
                <a:spcPct val="0"/>
              </a:spcAft>
              <a:buClrTx/>
              <a:buSzTx/>
              <a:buFontTx/>
              <a:buNone/>
              <a:tabLst/>
            </a:pPr>
            <a:endParaRPr lang="es-ES" sz="1400" b="1" dirty="0" smtClean="0">
              <a:solidFill>
                <a:schemeClr val="bg1"/>
              </a:solidFill>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1400" b="1" dirty="0" smtClean="0">
              <a:solidFill>
                <a:schemeClr val="bg1"/>
              </a:solidFill>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s-ES" sz="1400" b="1" dirty="0" smtClean="0">
                <a:solidFill>
                  <a:schemeClr val="bg1"/>
                </a:solidFill>
                <a:latin typeface="Arial" pitchFamily="34" charset="0"/>
              </a:rPr>
              <a:t>Optimizar el valor de los Seguros minimizando el Costo Total de Riesgo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dirty="0" smtClean="0">
              <a:ln>
                <a:noFill/>
              </a:ln>
              <a:solidFill>
                <a:schemeClr val="bg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00" b="1" i="0" u="none" strike="noStrike" cap="none" normalizeH="0" baseline="0" dirty="0" smtClean="0">
              <a:ln>
                <a:noFill/>
              </a:ln>
              <a:solidFill>
                <a:schemeClr val="bg1"/>
              </a:solidFill>
              <a:effectLst/>
              <a:latin typeface="Arial" pitchFamily="34" charset="0"/>
            </a:endParaRPr>
          </a:p>
        </p:txBody>
      </p:sp>
      <p:sp>
        <p:nvSpPr>
          <p:cNvPr id="20" name="TextBox 17"/>
          <p:cNvSpPr txBox="1">
            <a:spLocks noChangeArrowheads="1"/>
          </p:cNvSpPr>
          <p:nvPr/>
        </p:nvSpPr>
        <p:spPr bwMode="auto">
          <a:xfrm>
            <a:off x="6477919" y="1987621"/>
            <a:ext cx="3225640" cy="2617429"/>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es-ES" sz="4400" dirty="0" smtClean="0">
                <a:solidFill>
                  <a:schemeClr val="bg1"/>
                </a:solidFill>
                <a:latin typeface="Arial" pitchFamily="34" charset="0"/>
              </a:rPr>
              <a:t>Gobierno Corporativo</a:t>
            </a:r>
          </a:p>
          <a:p>
            <a:pPr lvl="0" fontAlgn="base">
              <a:spcBef>
                <a:spcPct val="0"/>
              </a:spcBef>
              <a:spcAft>
                <a:spcPct val="0"/>
              </a:spcAft>
            </a:pPr>
            <a:endParaRPr lang="es-ES" sz="1400" dirty="0" smtClean="0">
              <a:solidFill>
                <a:schemeClr val="bg1"/>
              </a:solidFill>
              <a:latin typeface="Arial" pitchFamily="34" charset="0"/>
            </a:endParaRPr>
          </a:p>
          <a:p>
            <a:pPr lvl="0" fontAlgn="base">
              <a:spcBef>
                <a:spcPct val="0"/>
              </a:spcBef>
              <a:spcAft>
                <a:spcPct val="0"/>
              </a:spcAft>
            </a:pPr>
            <a:endParaRPr lang="es-ES" sz="1400" dirty="0">
              <a:solidFill>
                <a:schemeClr val="bg1"/>
              </a:solidFill>
              <a:latin typeface="Arial" pitchFamily="34" charset="0"/>
            </a:endParaRPr>
          </a:p>
          <a:p>
            <a:pPr lvl="0" fontAlgn="base">
              <a:spcBef>
                <a:spcPct val="0"/>
              </a:spcBef>
              <a:spcAft>
                <a:spcPct val="0"/>
              </a:spcAft>
            </a:pPr>
            <a:r>
              <a:rPr lang="es-ES" sz="1400" b="1" dirty="0" smtClean="0">
                <a:solidFill>
                  <a:schemeClr val="bg1"/>
                </a:solidFill>
                <a:latin typeface="Arial" pitchFamily="34" charset="0"/>
              </a:rPr>
              <a:t>Auditoria transparente y objetiva de decisiones de financiamiento de riesgo</a:t>
            </a:r>
            <a:endParaRPr lang="es-ES" sz="1200" b="1" dirty="0">
              <a:solidFill>
                <a:schemeClr val="bg1"/>
              </a:solidFill>
              <a:latin typeface="Arial" pitchFamily="34" charset="0"/>
            </a:endParaRPr>
          </a:p>
        </p:txBody>
      </p:sp>
    </p:spTree>
    <p:extLst>
      <p:ext uri="{BB962C8B-B14F-4D97-AF65-F5344CB8AC3E}">
        <p14:creationId xmlns:p14="http://schemas.microsoft.com/office/powerpoint/2010/main" val="379001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smtClean="0"/>
              <a:t>Gracias</a:t>
            </a:r>
            <a:r>
              <a:rPr lang="en-GB" dirty="0" smtClean="0"/>
              <a:t> !</a:t>
            </a:r>
            <a:endParaRPr lang="en-GB" dirty="0"/>
          </a:p>
        </p:txBody>
      </p:sp>
      <p:sp>
        <p:nvSpPr>
          <p:cNvPr id="3" name="Slide Number Placeholder 2"/>
          <p:cNvSpPr>
            <a:spLocks noGrp="1"/>
          </p:cNvSpPr>
          <p:nvPr>
            <p:ph type="sldNum" sz="quarter" idx="12"/>
          </p:nvPr>
        </p:nvSpPr>
        <p:spPr/>
        <p:txBody>
          <a:bodyPr/>
          <a:lstStyle/>
          <a:p>
            <a:fld id="{2083E393-C0BF-4ED8-8545-7E4C90AFF831}" type="slidenum">
              <a:rPr lang="en-US" smtClean="0">
                <a:solidFill>
                  <a:prstClr val="black"/>
                </a:solidFill>
              </a:rPr>
              <a:pPr/>
              <a:t>30</a:t>
            </a:fld>
            <a:endParaRPr lang="en-US" dirty="0">
              <a:solidFill>
                <a:prstClr val="black"/>
              </a:solidFill>
            </a:endParaRPr>
          </a:p>
        </p:txBody>
      </p:sp>
      <p:sp>
        <p:nvSpPr>
          <p:cNvPr id="4" name="Text Placeholder 3"/>
          <p:cNvSpPr>
            <a:spLocks noGrp="1"/>
          </p:cNvSpPr>
          <p:nvPr>
            <p:ph type="body" sz="quarter" idx="13"/>
          </p:nvPr>
        </p:nvSpPr>
        <p:spPr/>
        <p:txBody>
          <a:bodyPr/>
          <a:lstStyle/>
          <a:p>
            <a:endParaRPr lang="en-GB"/>
          </a:p>
        </p:txBody>
      </p:sp>
      <p:pic>
        <p:nvPicPr>
          <p:cNvPr id="8" name="Picture 7"/>
          <p:cNvPicPr>
            <a:picLocks noChangeAspect="1"/>
          </p:cNvPicPr>
          <p:nvPr/>
        </p:nvPicPr>
        <p:blipFill>
          <a:blip r:embed="rId2"/>
          <a:stretch>
            <a:fillRect/>
          </a:stretch>
        </p:blipFill>
        <p:spPr>
          <a:xfrm>
            <a:off x="2556767" y="2151264"/>
            <a:ext cx="4792466" cy="2906322"/>
          </a:xfrm>
          <a:prstGeom prst="rect">
            <a:avLst/>
          </a:prstGeom>
        </p:spPr>
      </p:pic>
      <p:sp>
        <p:nvSpPr>
          <p:cNvPr id="9" name="Footer Placeholder 5"/>
          <p:cNvSpPr>
            <a:spLocks noGrp="1"/>
          </p:cNvSpPr>
          <p:nvPr>
            <p:ph type="ftr" sz="quarter" idx="3"/>
          </p:nvPr>
        </p:nvSpPr>
        <p:spPr>
          <a:xfrm>
            <a:off x="495307" y="6400889"/>
            <a:ext cx="5717674" cy="92333"/>
          </a:xfrm>
        </p:spPr>
        <p:txBody>
          <a:bodyPr/>
          <a:lstStyle/>
          <a:p>
            <a:r>
              <a:rPr lang="en-GB" dirty="0" smtClean="0"/>
              <a:t>© 2017 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2384851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Como lo Podemos Alcanzar?</a:t>
            </a:r>
            <a:endParaRPr lang="es-ES" dirty="0"/>
          </a:p>
        </p:txBody>
      </p:sp>
      <p:sp>
        <p:nvSpPr>
          <p:cNvPr id="3" name="Slide Number Placeholder 2"/>
          <p:cNvSpPr>
            <a:spLocks noGrp="1"/>
          </p:cNvSpPr>
          <p:nvPr>
            <p:ph type="sldNum" sz="quarter" idx="12"/>
          </p:nvPr>
        </p:nvSpPr>
        <p:spPr/>
        <p:txBody>
          <a:bodyPr/>
          <a:lstStyle/>
          <a:p>
            <a:fld id="{2083E393-C0BF-4ED8-8545-7E4C90AFF831}" type="slidenum">
              <a:rPr lang="en-US" smtClean="0">
                <a:solidFill>
                  <a:prstClr val="black"/>
                </a:solidFill>
              </a:rPr>
              <a:pPr/>
              <a:t>4</a:t>
            </a:fld>
            <a:endParaRPr lang="en-US" dirty="0">
              <a:solidFill>
                <a:prstClr val="black"/>
              </a:solidFill>
            </a:endParaRPr>
          </a:p>
        </p:txBody>
      </p:sp>
      <p:sp>
        <p:nvSpPr>
          <p:cNvPr id="4" name="Text Placeholder 3"/>
          <p:cNvSpPr>
            <a:spLocks noGrp="1"/>
          </p:cNvSpPr>
          <p:nvPr>
            <p:ph type="body" sz="quarter" idx="13"/>
          </p:nvPr>
        </p:nvSpPr>
        <p:spPr/>
        <p:txBody>
          <a:bodyPr/>
          <a:lstStyle/>
          <a:p>
            <a:endParaRPr lang="en-GB"/>
          </a:p>
        </p:txBody>
      </p:sp>
      <p:sp>
        <p:nvSpPr>
          <p:cNvPr id="6" name="Footer Placeholder 5"/>
          <p:cNvSpPr>
            <a:spLocks noGrp="1"/>
          </p:cNvSpPr>
          <p:nvPr>
            <p:ph type="ftr" sz="quarter" idx="3"/>
          </p:nvPr>
        </p:nvSpPr>
        <p:spPr/>
        <p:txBody>
          <a:bodyPr/>
          <a:lstStyle/>
          <a:p>
            <a:r>
              <a:rPr lang="en-GB" dirty="0" smtClean="0">
                <a:solidFill>
                  <a:prstClr val="black"/>
                </a:solidFill>
              </a:rPr>
              <a:t>© 2017 Willis Towers Watson. All rights reserved. Proprietary and Confidential. For Willis Towers Watson and Willis Towers Watson client use only.</a:t>
            </a:r>
            <a:endParaRPr lang="en-US" dirty="0">
              <a:solidFill>
                <a:prstClr val="black"/>
              </a:solidFill>
            </a:endParaRPr>
          </a:p>
        </p:txBody>
      </p:sp>
      <p:grpSp>
        <p:nvGrpSpPr>
          <p:cNvPr id="22" name="Group 21"/>
          <p:cNvGrpSpPr/>
          <p:nvPr/>
        </p:nvGrpSpPr>
        <p:grpSpPr>
          <a:xfrm>
            <a:off x="427512" y="1602584"/>
            <a:ext cx="9096498" cy="4346954"/>
            <a:chOff x="396874" y="1522413"/>
            <a:chExt cx="8343901" cy="4110039"/>
          </a:xfrm>
        </p:grpSpPr>
        <p:sp>
          <p:nvSpPr>
            <p:cNvPr id="23" name="Rectangle 18"/>
            <p:cNvSpPr>
              <a:spLocks noChangeArrowheads="1"/>
            </p:cNvSpPr>
            <p:nvPr/>
          </p:nvSpPr>
          <p:spPr bwMode="auto">
            <a:xfrm>
              <a:off x="396875" y="3695701"/>
              <a:ext cx="3941763" cy="1936751"/>
            </a:xfrm>
            <a:prstGeom prst="rect">
              <a:avLst/>
            </a:prstGeom>
            <a:solidFill>
              <a:schemeClr val="accent5"/>
            </a:solid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 name="Rectangle 18"/>
            <p:cNvSpPr>
              <a:spLocks noChangeArrowheads="1"/>
            </p:cNvSpPr>
            <p:nvPr/>
          </p:nvSpPr>
          <p:spPr bwMode="auto">
            <a:xfrm>
              <a:off x="396874" y="3666727"/>
              <a:ext cx="3335532" cy="1803004"/>
            </a:xfrm>
            <a:prstGeom prst="rect">
              <a:avLst/>
            </a:prstGeom>
            <a:noFill/>
            <a:ln w="9525">
              <a:noFill/>
              <a:miter lim="800000"/>
              <a:headEnd/>
              <a:tailEnd/>
            </a:ln>
          </p:spPr>
          <p:txBody>
            <a:bodyPr vert="horz" wrap="square" lIns="109728" tIns="109728" rIns="0" bIns="91440" numCol="1" anchor="t" anchorCtr="0" compatLnSpc="1">
              <a:prstTxWarp prst="textNoShape">
                <a:avLst/>
              </a:prstTxWarp>
            </a:bodyPr>
            <a:lstStyle/>
            <a:p>
              <a:pPr lvl="0" fontAlgn="base">
                <a:spcBef>
                  <a:spcPct val="0"/>
                </a:spcBef>
                <a:spcAft>
                  <a:spcPct val="0"/>
                </a:spcAft>
              </a:pPr>
              <a:r>
                <a:rPr lang="es-ES" sz="2800" b="1" dirty="0" smtClean="0">
                  <a:solidFill>
                    <a:schemeClr val="bg1"/>
                  </a:solidFill>
                  <a:latin typeface="Arial" pitchFamily="34" charset="0"/>
                </a:rPr>
                <a:t>Cautivas, </a:t>
              </a:r>
            </a:p>
            <a:p>
              <a:pPr lvl="0" fontAlgn="base">
                <a:spcBef>
                  <a:spcPct val="0"/>
                </a:spcBef>
                <a:spcAft>
                  <a:spcPct val="0"/>
                </a:spcAft>
              </a:pPr>
              <a:r>
                <a:rPr lang="es-ES" sz="2800" b="1" dirty="0" smtClean="0">
                  <a:solidFill>
                    <a:schemeClr val="bg1"/>
                  </a:solidFill>
                  <a:latin typeface="Arial" pitchFamily="34" charset="0"/>
                </a:rPr>
                <a:t>Soluciones Alternativas</a:t>
              </a:r>
            </a:p>
            <a:p>
              <a:pPr lvl="0" fontAlgn="base">
                <a:spcBef>
                  <a:spcPct val="0"/>
                </a:spcBef>
                <a:spcAft>
                  <a:spcPct val="0"/>
                </a:spcAft>
              </a:pPr>
              <a:endParaRPr lang="es-ES" sz="1600" b="1" dirty="0" smtClean="0">
                <a:solidFill>
                  <a:schemeClr val="bg1"/>
                </a:solidFill>
                <a:latin typeface="Arial" pitchFamily="34" charset="0"/>
              </a:endParaRPr>
            </a:p>
          </p:txBody>
        </p:sp>
        <p:sp>
          <p:nvSpPr>
            <p:cNvPr id="25" name="Rectangle 18"/>
            <p:cNvSpPr>
              <a:spLocks noChangeArrowheads="1"/>
            </p:cNvSpPr>
            <p:nvPr/>
          </p:nvSpPr>
          <p:spPr bwMode="auto">
            <a:xfrm>
              <a:off x="396875" y="1522413"/>
              <a:ext cx="3941763" cy="1936751"/>
            </a:xfrm>
            <a:prstGeom prst="rect">
              <a:avLst/>
            </a:prstGeom>
            <a:solidFill>
              <a:schemeClr val="accent4"/>
            </a:solid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6" name="Rectangle 18"/>
            <p:cNvSpPr>
              <a:spLocks noChangeArrowheads="1"/>
            </p:cNvSpPr>
            <p:nvPr/>
          </p:nvSpPr>
          <p:spPr bwMode="auto">
            <a:xfrm>
              <a:off x="396875" y="1522413"/>
              <a:ext cx="3013868" cy="1750219"/>
            </a:xfrm>
            <a:prstGeom prst="rect">
              <a:avLst/>
            </a:prstGeom>
            <a:noFill/>
            <a:ln w="9525">
              <a:noFill/>
              <a:miter lim="800000"/>
              <a:headEnd/>
              <a:tailEnd/>
            </a:ln>
          </p:spPr>
          <p:txBody>
            <a:bodyPr vert="horz" wrap="square" lIns="109728" tIns="109728" rIns="0" bIns="91440" numCol="1" anchor="t" anchorCtr="0" compatLnSpc="1">
              <a:prstTxWarp prst="textNoShape">
                <a:avLst/>
              </a:prstTxWarp>
            </a:bodyPr>
            <a:lstStyle/>
            <a:p>
              <a:pPr lvl="0" fontAlgn="base">
                <a:spcBef>
                  <a:spcPct val="0"/>
                </a:spcBef>
                <a:spcAft>
                  <a:spcPct val="0"/>
                </a:spcAft>
              </a:pPr>
              <a:r>
                <a:rPr lang="es-ES" sz="2800" b="1" dirty="0">
                  <a:solidFill>
                    <a:schemeClr val="bg1"/>
                  </a:solidFill>
                  <a:latin typeface="Arial" pitchFamily="34" charset="0"/>
                </a:rPr>
                <a:t>Optimización </a:t>
              </a:r>
              <a:r>
                <a:rPr lang="es-ES" sz="2800" b="1" dirty="0" smtClean="0">
                  <a:solidFill>
                    <a:schemeClr val="bg1"/>
                  </a:solidFill>
                  <a:latin typeface="Arial" pitchFamily="34" charset="0"/>
                </a:rPr>
                <a:t>de </a:t>
              </a:r>
              <a:r>
                <a:rPr lang="es-ES" sz="2800" b="1" dirty="0">
                  <a:solidFill>
                    <a:schemeClr val="bg1"/>
                  </a:solidFill>
                  <a:latin typeface="Arial" pitchFamily="34" charset="0"/>
                </a:rPr>
                <a:t>R</a:t>
              </a:r>
              <a:r>
                <a:rPr lang="es-ES" sz="2800" b="1" dirty="0" smtClean="0">
                  <a:solidFill>
                    <a:schemeClr val="bg1"/>
                  </a:solidFill>
                  <a:latin typeface="Arial" pitchFamily="34" charset="0"/>
                </a:rPr>
                <a:t>iesgos Asegurables</a:t>
              </a:r>
              <a:endParaRPr lang="es-ES" sz="2800" b="1" dirty="0">
                <a:solidFill>
                  <a:schemeClr val="bg1"/>
                </a:solidFill>
                <a:latin typeface="Arial" pitchFamily="34" charset="0"/>
              </a:endParaRPr>
            </a:p>
            <a:p>
              <a:pPr lvl="0" fontAlgn="base">
                <a:spcBef>
                  <a:spcPct val="0"/>
                </a:spcBef>
                <a:spcAft>
                  <a:spcPct val="0"/>
                </a:spcAft>
              </a:pPr>
              <a:endParaRPr lang="es-ES" sz="2000" b="1" dirty="0" smtClean="0">
                <a:solidFill>
                  <a:schemeClr val="bg1"/>
                </a:solidFill>
                <a:latin typeface="Arial" pitchFamily="34" charset="0"/>
              </a:endParaRPr>
            </a:p>
            <a:p>
              <a:pPr lvl="0" fontAlgn="base">
                <a:spcBef>
                  <a:spcPct val="0"/>
                </a:spcBef>
                <a:spcAft>
                  <a:spcPct val="0"/>
                </a:spcAft>
              </a:pPr>
              <a:endParaRPr lang="es-ES" b="1" dirty="0" smtClean="0">
                <a:solidFill>
                  <a:schemeClr val="bg1"/>
                </a:solidFill>
                <a:latin typeface="Arial" pitchFamily="34" charset="0"/>
              </a:endParaRPr>
            </a:p>
          </p:txBody>
        </p:sp>
        <p:sp>
          <p:nvSpPr>
            <p:cNvPr id="27" name="Rectangle 18"/>
            <p:cNvSpPr>
              <a:spLocks noChangeArrowheads="1"/>
            </p:cNvSpPr>
            <p:nvPr/>
          </p:nvSpPr>
          <p:spPr bwMode="auto">
            <a:xfrm>
              <a:off x="4799012" y="3695701"/>
              <a:ext cx="3941762" cy="1936751"/>
            </a:xfrm>
            <a:prstGeom prst="rect">
              <a:avLst/>
            </a:prstGeom>
            <a:solidFill>
              <a:schemeClr val="accent2"/>
            </a:solid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8" name="Rectangle 18"/>
            <p:cNvSpPr>
              <a:spLocks noChangeArrowheads="1"/>
            </p:cNvSpPr>
            <p:nvPr/>
          </p:nvSpPr>
          <p:spPr bwMode="auto">
            <a:xfrm>
              <a:off x="6030912" y="3695701"/>
              <a:ext cx="2709862" cy="1685132"/>
            </a:xfrm>
            <a:prstGeom prst="rect">
              <a:avLst/>
            </a:prstGeom>
            <a:noFill/>
            <a:ln w="9525">
              <a:noFill/>
              <a:miter lim="800000"/>
              <a:headEnd/>
              <a:tailEnd/>
            </a:ln>
          </p:spPr>
          <p:txBody>
            <a:bodyPr vert="horz" wrap="square" lIns="0" tIns="109728" rIns="109728" bIns="9144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800" b="1" i="0" u="none" strike="noStrike" cap="none" normalizeH="0" baseline="0" dirty="0" smtClean="0">
                  <a:ln>
                    <a:noFill/>
                  </a:ln>
                  <a:solidFill>
                    <a:schemeClr val="bg1"/>
                  </a:solidFill>
                  <a:effectLst/>
                  <a:latin typeface="Arial" pitchFamily="34" charset="0"/>
                </a:rPr>
                <a:t>Modelos</a:t>
              </a:r>
              <a:r>
                <a:rPr kumimoji="0" lang="es-ES" sz="2800" b="1" i="0" u="none" strike="noStrike" cap="none" normalizeH="0" dirty="0" smtClean="0">
                  <a:ln>
                    <a:noFill/>
                  </a:ln>
                  <a:solidFill>
                    <a:schemeClr val="bg1"/>
                  </a:solidFill>
                  <a:effectLst/>
                  <a:latin typeface="Arial" pitchFamily="34" charset="0"/>
                </a:rPr>
                <a:t> Predictivos</a:t>
              </a:r>
            </a:p>
            <a:p>
              <a:pPr marL="0" marR="0" lvl="0" indent="0" algn="r" defTabSz="914400" rtl="0" eaLnBrk="1" fontAlgn="base" latinLnBrk="0" hangingPunct="1">
                <a:lnSpc>
                  <a:spcPct val="100000"/>
                </a:lnSpc>
                <a:spcBef>
                  <a:spcPct val="0"/>
                </a:spcBef>
                <a:spcAft>
                  <a:spcPct val="0"/>
                </a:spcAft>
                <a:buClrTx/>
                <a:buSzTx/>
                <a:buFontTx/>
                <a:buNone/>
                <a:tabLst/>
              </a:pPr>
              <a:r>
                <a:rPr lang="en-GB" sz="2000" b="1" dirty="0" smtClean="0">
                  <a:solidFill>
                    <a:schemeClr val="bg1"/>
                  </a:solidFill>
                  <a:latin typeface="Arial" pitchFamily="34" charset="0"/>
                </a:rPr>
                <a:t>“Big Data” Analytics</a:t>
              </a:r>
            </a:p>
            <a:p>
              <a:pPr marL="0" marR="0" lvl="0" indent="0" algn="r" defTabSz="914400" rtl="0" eaLnBrk="1" fontAlgn="base" latinLnBrk="0" hangingPunct="1">
                <a:lnSpc>
                  <a:spcPct val="100000"/>
                </a:lnSpc>
                <a:spcBef>
                  <a:spcPct val="0"/>
                </a:spcBef>
                <a:spcAft>
                  <a:spcPct val="0"/>
                </a:spcAft>
                <a:buClrTx/>
                <a:buSzTx/>
                <a:buFontTx/>
                <a:buNone/>
                <a:tabLst/>
              </a:pPr>
              <a:endParaRPr lang="en-GB" b="1" dirty="0" smtClean="0">
                <a:solidFill>
                  <a:schemeClr val="bg1"/>
                </a:solidFill>
                <a:latin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lang="en-GB" b="1" baseline="30000" dirty="0">
                <a:solidFill>
                  <a:schemeClr val="bg1"/>
                </a:solidFill>
                <a:latin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chemeClr val="tx1"/>
                </a:solidFill>
                <a:effectLst/>
                <a:latin typeface="Arial" pitchFamily="34" charset="0"/>
              </a:endParaRPr>
            </a:p>
          </p:txBody>
        </p:sp>
        <p:sp>
          <p:nvSpPr>
            <p:cNvPr id="29" name="Rectangle 18"/>
            <p:cNvSpPr>
              <a:spLocks noChangeArrowheads="1"/>
            </p:cNvSpPr>
            <p:nvPr/>
          </p:nvSpPr>
          <p:spPr bwMode="auto">
            <a:xfrm>
              <a:off x="4799012" y="1522413"/>
              <a:ext cx="3941762" cy="1936751"/>
            </a:xfrm>
            <a:prstGeom prst="rect">
              <a:avLst/>
            </a:prstGeom>
            <a:solidFill>
              <a:schemeClr val="accent3"/>
            </a:solid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 name="Rectangle 18"/>
            <p:cNvSpPr>
              <a:spLocks noChangeArrowheads="1"/>
            </p:cNvSpPr>
            <p:nvPr/>
          </p:nvSpPr>
          <p:spPr bwMode="auto">
            <a:xfrm>
              <a:off x="4799013" y="1522413"/>
              <a:ext cx="3941762" cy="1750219"/>
            </a:xfrm>
            <a:prstGeom prst="rect">
              <a:avLst/>
            </a:prstGeom>
            <a:noFill/>
            <a:ln w="9525">
              <a:noFill/>
              <a:miter lim="800000"/>
              <a:headEnd/>
              <a:tailEnd/>
            </a:ln>
          </p:spPr>
          <p:txBody>
            <a:bodyPr vert="horz" wrap="square" lIns="0" tIns="109728" rIns="109728" bIns="91440" numCol="1" anchor="t" anchorCtr="0" compatLnSpc="1">
              <a:prstTxWarp prst="textNoShape">
                <a:avLst/>
              </a:prstTxWarp>
            </a:bodyPr>
            <a:lstStyle/>
            <a:p>
              <a:pPr lvl="0" algn="r" fontAlgn="base">
                <a:spcBef>
                  <a:spcPct val="0"/>
                </a:spcBef>
                <a:spcAft>
                  <a:spcPct val="0"/>
                </a:spcAft>
              </a:pPr>
              <a:r>
                <a:rPr lang="es-ES" sz="2800" b="1" dirty="0" smtClean="0">
                  <a:solidFill>
                    <a:schemeClr val="bg1"/>
                  </a:solidFill>
                  <a:latin typeface="Arial" pitchFamily="34" charset="0"/>
                </a:rPr>
                <a:t>Gestión de Riesgo Empresarial</a:t>
              </a:r>
            </a:p>
            <a:p>
              <a:pPr lvl="0" algn="r" fontAlgn="base">
                <a:spcBef>
                  <a:spcPct val="0"/>
                </a:spcBef>
                <a:spcAft>
                  <a:spcPct val="0"/>
                </a:spcAft>
              </a:pPr>
              <a:r>
                <a:rPr lang="en-GB" sz="2000" b="1" dirty="0" smtClean="0">
                  <a:solidFill>
                    <a:schemeClr val="bg1"/>
                  </a:solidFill>
                  <a:latin typeface="Arial" pitchFamily="34" charset="0"/>
                </a:rPr>
                <a:t>(Enterprise </a:t>
              </a:r>
            </a:p>
            <a:p>
              <a:pPr lvl="0" algn="r" fontAlgn="base">
                <a:spcBef>
                  <a:spcPct val="0"/>
                </a:spcBef>
                <a:spcAft>
                  <a:spcPct val="0"/>
                </a:spcAft>
              </a:pPr>
              <a:r>
                <a:rPr lang="en-GB" sz="2000" b="1" dirty="0" smtClean="0">
                  <a:solidFill>
                    <a:schemeClr val="bg1"/>
                  </a:solidFill>
                  <a:latin typeface="Arial" pitchFamily="34" charset="0"/>
                </a:rPr>
                <a:t>Risk Management)</a:t>
              </a:r>
              <a:endParaRPr lang="en-GB" sz="2000" b="1" dirty="0">
                <a:solidFill>
                  <a:schemeClr val="bg1"/>
                </a:solidFill>
                <a:latin typeface="Arial" pitchFamily="34" charset="0"/>
              </a:endParaRPr>
            </a:p>
            <a:p>
              <a:pPr lvl="0" algn="r" fontAlgn="base">
                <a:spcBef>
                  <a:spcPct val="0"/>
                </a:spcBef>
                <a:spcAft>
                  <a:spcPct val="0"/>
                </a:spcAft>
              </a:pPr>
              <a:endParaRPr lang="en-GB" sz="1500" b="1" dirty="0" smtClean="0">
                <a:solidFill>
                  <a:schemeClr val="bg1"/>
                </a:solidFill>
                <a:latin typeface="Arial" pitchFamily="34" charset="0"/>
              </a:endParaRPr>
            </a:p>
            <a:p>
              <a:pPr algn="r" fontAlgn="base">
                <a:spcBef>
                  <a:spcPct val="0"/>
                </a:spcBef>
                <a:spcAft>
                  <a:spcPct val="0"/>
                </a:spcAft>
              </a:pPr>
              <a:endParaRPr lang="es-ES" sz="1500" b="1" dirty="0" smtClean="0">
                <a:solidFill>
                  <a:schemeClr val="bg1"/>
                </a:solidFill>
                <a:latin typeface="Arial" pitchFamily="34" charset="0"/>
              </a:endParaRPr>
            </a:p>
            <a:p>
              <a:pPr algn="r" fontAlgn="base">
                <a:spcBef>
                  <a:spcPct val="0"/>
                </a:spcBef>
                <a:spcAft>
                  <a:spcPct val="0"/>
                </a:spcAft>
              </a:pPr>
              <a:endParaRPr lang="en-GB" sz="1500" b="1" dirty="0">
                <a:solidFill>
                  <a:schemeClr val="bg1"/>
                </a:solidFill>
                <a:latin typeface="Arial" pitchFamily="34" charset="0"/>
              </a:endParaRPr>
            </a:p>
            <a:p>
              <a:pPr algn="r" fontAlgn="base">
                <a:spcBef>
                  <a:spcPct val="0"/>
                </a:spcBef>
                <a:spcAft>
                  <a:spcPct val="0"/>
                </a:spcAft>
              </a:pPr>
              <a:endParaRPr lang="en-GB" sz="1500" b="1" baseline="30000" dirty="0">
                <a:solidFill>
                  <a:schemeClr val="bg1"/>
                </a:solidFill>
                <a:latin typeface="Arial" pitchFamily="34" charset="0"/>
              </a:endParaRPr>
            </a:p>
          </p:txBody>
        </p:sp>
        <p:sp>
          <p:nvSpPr>
            <p:cNvPr id="31" name="Oval 32"/>
            <p:cNvSpPr>
              <a:spLocks noChangeArrowheads="1"/>
            </p:cNvSpPr>
            <p:nvPr/>
          </p:nvSpPr>
          <p:spPr bwMode="auto">
            <a:xfrm>
              <a:off x="3106738" y="2116138"/>
              <a:ext cx="2906712" cy="2906713"/>
            </a:xfrm>
            <a:prstGeom prst="ellipse">
              <a:avLst/>
            </a:prstGeom>
            <a:gradFill rotWithShape="1">
              <a:gsLst>
                <a:gs pos="0">
                  <a:schemeClr val="bg1"/>
                </a:gs>
                <a:gs pos="100000">
                  <a:schemeClr val="accent1"/>
                </a:gs>
              </a:gsLst>
              <a:path path="shape">
                <a:fillToRect l="50000" t="50000" r="50000" b="50000"/>
              </a:path>
            </a:gradFill>
            <a:ln w="9525" algn="ctr">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2" name="Oval 33"/>
            <p:cNvSpPr>
              <a:spLocks noChangeArrowheads="1"/>
            </p:cNvSpPr>
            <p:nvPr/>
          </p:nvSpPr>
          <p:spPr bwMode="gray">
            <a:xfrm>
              <a:off x="3510503" y="2624138"/>
              <a:ext cx="1994946" cy="1892301"/>
            </a:xfrm>
            <a:prstGeom prst="ellipse">
              <a:avLst/>
            </a:prstGeom>
            <a:solidFill>
              <a:schemeClr val="bg1"/>
            </a:solidFill>
            <a:ln w="9525" algn="ctr">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sz="1700" b="1" dirty="0" smtClean="0">
                  <a:solidFill>
                    <a:schemeClr val="accent1"/>
                  </a:solidFill>
                  <a:latin typeface="Arial" pitchFamily="34" charset="0"/>
                </a:rPr>
                <a:t>Estrategia de Financiación de Riesgos Optima</a:t>
              </a:r>
              <a:endParaRPr kumimoji="0" lang="es-ES" sz="1700" b="1" i="0" u="none" strike="noStrike" cap="none" normalizeH="0" baseline="0" dirty="0" smtClean="0">
                <a:ln>
                  <a:noFill/>
                </a:ln>
                <a:solidFill>
                  <a:schemeClr val="accent1"/>
                </a:solidFill>
                <a:effectLst/>
                <a:latin typeface="Arial" pitchFamily="34" charset="0"/>
              </a:endParaRPr>
            </a:p>
          </p:txBody>
        </p:sp>
        <p:sp>
          <p:nvSpPr>
            <p:cNvPr id="33" name="AutoShape 34"/>
            <p:cNvSpPr>
              <a:spLocks noChangeArrowheads="1"/>
            </p:cNvSpPr>
            <p:nvPr/>
          </p:nvSpPr>
          <p:spPr bwMode="gray">
            <a:xfrm rot="13130186">
              <a:off x="5329238" y="4240214"/>
              <a:ext cx="696912" cy="439737"/>
            </a:xfrm>
            <a:prstGeom prst="rightArrow">
              <a:avLst>
                <a:gd name="adj1" fmla="val 50000"/>
                <a:gd name="adj2" fmla="val 39621"/>
              </a:avLst>
            </a:prstGeom>
            <a:solidFill>
              <a:schemeClr val="accent2"/>
            </a:solidFill>
            <a:ln w="9525" algn="ctr">
              <a:noFill/>
              <a:miter lim="800000"/>
              <a:headEnd/>
              <a:tailEnd/>
            </a:ln>
          </p:spPr>
          <p:txBody>
            <a:bodyPr rot="10800000"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4" name="AutoShape 35"/>
            <p:cNvSpPr>
              <a:spLocks noChangeArrowheads="1"/>
            </p:cNvSpPr>
            <p:nvPr/>
          </p:nvSpPr>
          <p:spPr bwMode="gray">
            <a:xfrm rot="8144390">
              <a:off x="5305424" y="2487613"/>
              <a:ext cx="696913" cy="439737"/>
            </a:xfrm>
            <a:prstGeom prst="rightArrow">
              <a:avLst>
                <a:gd name="adj1" fmla="val 50000"/>
                <a:gd name="adj2" fmla="val 39621"/>
              </a:avLst>
            </a:prstGeom>
            <a:solidFill>
              <a:schemeClr val="accent3"/>
            </a:solidFill>
            <a:ln w="9525" algn="ctr">
              <a:noFill/>
              <a:miter lim="800000"/>
              <a:headEnd/>
              <a:tailEnd/>
            </a:ln>
          </p:spPr>
          <p:txBody>
            <a:bodyPr rot="10800000"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5" name="AutoShape 36"/>
            <p:cNvSpPr>
              <a:spLocks noChangeArrowheads="1"/>
            </p:cNvSpPr>
            <p:nvPr/>
          </p:nvSpPr>
          <p:spPr bwMode="gray">
            <a:xfrm rot="19280742">
              <a:off x="3063877" y="4249739"/>
              <a:ext cx="696914" cy="439737"/>
            </a:xfrm>
            <a:prstGeom prst="rightArrow">
              <a:avLst>
                <a:gd name="adj1" fmla="val 50000"/>
                <a:gd name="adj2" fmla="val 39621"/>
              </a:avLst>
            </a:prstGeom>
            <a:solidFill>
              <a:schemeClr val="accent5"/>
            </a:solid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6" name="AutoShape 37"/>
            <p:cNvSpPr>
              <a:spLocks noChangeArrowheads="1"/>
            </p:cNvSpPr>
            <p:nvPr/>
          </p:nvSpPr>
          <p:spPr bwMode="gray">
            <a:xfrm rot="2021641">
              <a:off x="3062288" y="2486025"/>
              <a:ext cx="696912" cy="439738"/>
            </a:xfrm>
            <a:prstGeom prst="rightArrow">
              <a:avLst>
                <a:gd name="adj1" fmla="val 50000"/>
                <a:gd name="adj2" fmla="val 39621"/>
              </a:avLst>
            </a:prstGeom>
            <a:solidFill>
              <a:schemeClr val="accent4"/>
            </a:solid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spTree>
    <p:extLst>
      <p:ext uri="{BB962C8B-B14F-4D97-AF65-F5344CB8AC3E}">
        <p14:creationId xmlns:p14="http://schemas.microsoft.com/office/powerpoint/2010/main" val="400958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Funciona?</a:t>
            </a:r>
            <a:endParaRPr lang="es-ES" dirty="0"/>
          </a:p>
        </p:txBody>
      </p:sp>
      <p:sp>
        <p:nvSpPr>
          <p:cNvPr id="3" name="Text Placeholder 2"/>
          <p:cNvSpPr>
            <a:spLocks noGrp="1"/>
          </p:cNvSpPr>
          <p:nvPr>
            <p:ph type="body" sz="quarter" idx="13"/>
          </p:nvPr>
        </p:nvSpPr>
        <p:spPr/>
        <p:txBody>
          <a:bodyPr/>
          <a:lstStyle/>
          <a:p>
            <a:endParaRPr lang="en-GB"/>
          </a:p>
        </p:txBody>
      </p:sp>
      <p:sp>
        <p:nvSpPr>
          <p:cNvPr id="43" name="Slide Number Placeholder 2"/>
          <p:cNvSpPr>
            <a:spLocks noGrp="1"/>
          </p:cNvSpPr>
          <p:nvPr>
            <p:ph type="sldNum" sz="quarter" idx="12"/>
          </p:nvPr>
        </p:nvSpPr>
        <p:spPr>
          <a:xfrm>
            <a:off x="8997950" y="6400899"/>
            <a:ext cx="412750" cy="138499"/>
          </a:xfrm>
        </p:spPr>
        <p:txBody>
          <a:bodyPr/>
          <a:lstStyle/>
          <a:p>
            <a:fld id="{2083E393-C0BF-4ED8-8545-7E4C90AFF831}" type="slidenum">
              <a:rPr lang="en-US" smtClean="0"/>
              <a:pPr/>
              <a:t>5</a:t>
            </a:fld>
            <a:endParaRPr lang="en-US" dirty="0"/>
          </a:p>
        </p:txBody>
      </p:sp>
      <p:sp>
        <p:nvSpPr>
          <p:cNvPr id="12" name="Content Placeholder 4"/>
          <p:cNvSpPr txBox="1">
            <a:spLocks/>
          </p:cNvSpPr>
          <p:nvPr/>
        </p:nvSpPr>
        <p:spPr>
          <a:xfrm>
            <a:off x="623370" y="4365104"/>
            <a:ext cx="2932003" cy="1800200"/>
          </a:xfrm>
          <a:prstGeom prst="rect">
            <a:avLst/>
          </a:prstGeom>
          <a:ln>
            <a:noFill/>
            <a:prstDash val="dash"/>
          </a:ln>
        </p:spPr>
        <p:txBody>
          <a:bodyPr vert="horz" lIns="0" tIns="0" rIns="0" bIns="0" rtlCol="0">
            <a:noAutofit/>
          </a:bodyPr>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200" b="0" i="1" dirty="0" smtClean="0">
                <a:solidFill>
                  <a:schemeClr val="accent1"/>
                </a:solidFill>
              </a:rPr>
              <a:t>"Los resultados de su análisis le ofrecieron a Repsol visiones novedosas y prácticas sobre nuestros riesgos, y aportarán un valor significativo a nuestra estrategia de gestión de riesgos." </a:t>
            </a:r>
          </a:p>
          <a:p>
            <a:r>
              <a:rPr lang="en-GB" sz="1200" b="0" dirty="0" smtClean="0">
                <a:solidFill>
                  <a:schemeClr val="accent1"/>
                </a:solidFill>
              </a:rPr>
              <a:t>Miguel Luque, Director de Seguros</a:t>
            </a:r>
          </a:p>
          <a:p>
            <a:r>
              <a:rPr lang="en-GB" sz="2000" b="0" dirty="0" smtClean="0">
                <a:solidFill>
                  <a:schemeClr val="accent1"/>
                </a:solidFill>
                <a:latin typeface="Arial" pitchFamily="34" charset="0"/>
              </a:rPr>
              <a:t>Repsol</a:t>
            </a:r>
            <a:endParaRPr lang="es-ES" sz="1200" b="0" dirty="0" smtClean="0">
              <a:solidFill>
                <a:schemeClr val="accent1"/>
              </a:solidFill>
            </a:endParaRPr>
          </a:p>
          <a:p>
            <a:endParaRPr lang="es-ES" sz="1200" b="0" dirty="0">
              <a:solidFill>
                <a:schemeClr val="accent1"/>
              </a:solidFill>
            </a:endParaRPr>
          </a:p>
        </p:txBody>
      </p:sp>
      <p:sp>
        <p:nvSpPr>
          <p:cNvPr id="13" name="Content Placeholder 4"/>
          <p:cNvSpPr txBox="1">
            <a:spLocks/>
          </p:cNvSpPr>
          <p:nvPr/>
        </p:nvSpPr>
        <p:spPr>
          <a:xfrm>
            <a:off x="6934200" y="3570120"/>
            <a:ext cx="2596838" cy="2502250"/>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s-ES" sz="1200" b="0" i="1" dirty="0" smtClean="0">
              <a:solidFill>
                <a:schemeClr val="accent1"/>
              </a:solidFill>
            </a:endParaRPr>
          </a:p>
          <a:p>
            <a:r>
              <a:rPr lang="en-GB" sz="1200" b="0" i="1" dirty="0" smtClean="0">
                <a:solidFill>
                  <a:schemeClr val="accent1"/>
                </a:solidFill>
              </a:rPr>
              <a:t>"El equipo de SRC de Willis nos ha aportado nuevas y valiosas apreciaciones sobre el riesgo, y sus procesos de consultoría estructurados permitieron que nuestros líderes locales e internacionales en las distintas funciones trabajaran juntos de manera eficaz y eficiente".</a:t>
            </a:r>
          </a:p>
          <a:p>
            <a:r>
              <a:rPr lang="en-GB" sz="1200" b="0" dirty="0" smtClean="0">
                <a:solidFill>
                  <a:schemeClr val="accent1"/>
                </a:solidFill>
              </a:rPr>
              <a:t>Soo Hak Chung, División Gas y Petróleo</a:t>
            </a:r>
          </a:p>
          <a:p>
            <a:r>
              <a:rPr lang="en-GB" sz="2000" b="0" dirty="0" smtClean="0">
                <a:solidFill>
                  <a:schemeClr val="accent1"/>
                </a:solidFill>
                <a:latin typeface="Arial" pitchFamily="34" charset="0"/>
              </a:rPr>
              <a:t>Daewoo International</a:t>
            </a:r>
            <a:endParaRPr lang="es-ES" sz="1200" b="0" dirty="0" smtClean="0">
              <a:solidFill>
                <a:schemeClr val="accent1"/>
              </a:solidFill>
            </a:endParaRPr>
          </a:p>
          <a:p>
            <a:endParaRPr lang="es-ES" sz="1200" b="0" dirty="0">
              <a:solidFill>
                <a:schemeClr val="accent1"/>
              </a:solidFill>
            </a:endParaRPr>
          </a:p>
        </p:txBody>
      </p:sp>
      <p:sp>
        <p:nvSpPr>
          <p:cNvPr id="14" name="Content Placeholder 4"/>
          <p:cNvSpPr txBox="1">
            <a:spLocks/>
          </p:cNvSpPr>
          <p:nvPr/>
        </p:nvSpPr>
        <p:spPr>
          <a:xfrm>
            <a:off x="6934200" y="1367036"/>
            <a:ext cx="2738177" cy="2205980"/>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200" b="0" i="1" dirty="0" smtClean="0">
                <a:solidFill>
                  <a:schemeClr val="accent1"/>
                </a:solidFill>
              </a:rPr>
              <a:t>"Willis está en una posición inigualable para respaldar nuestro rumbo estratégico general y nuestro programa de transformación y fue la que mejor comprendió el rumbo que A.P. Møller -Maersk quería tomar".</a:t>
            </a:r>
          </a:p>
          <a:p>
            <a:r>
              <a:rPr lang="en-GB" sz="1200" b="0" dirty="0" smtClean="0">
                <a:solidFill>
                  <a:schemeClr val="accent1"/>
                </a:solidFill>
              </a:rPr>
              <a:t>Lars Henneberg, </a:t>
            </a:r>
            <a:r>
              <a:rPr lang="en-GB" sz="1200" b="0" i="1" dirty="0" smtClean="0">
                <a:solidFill>
                  <a:schemeClr val="accent1"/>
                </a:solidFill>
              </a:rPr>
              <a:t>Insurance Manager</a:t>
            </a:r>
          </a:p>
          <a:p>
            <a:r>
              <a:rPr lang="en-GB" sz="2000" b="0" dirty="0" smtClean="0">
                <a:solidFill>
                  <a:schemeClr val="accent1"/>
                </a:solidFill>
                <a:latin typeface="Arial" pitchFamily="34" charset="0"/>
              </a:rPr>
              <a:t>A.P. Møller-Maersk</a:t>
            </a:r>
            <a:endParaRPr lang="es-ES" sz="1200" b="0" dirty="0" smtClean="0">
              <a:solidFill>
                <a:schemeClr val="accent1"/>
              </a:solidFill>
            </a:endParaRPr>
          </a:p>
          <a:p>
            <a:endParaRPr lang="es-ES" sz="1200" b="0" dirty="0">
              <a:solidFill>
                <a:schemeClr val="accent1"/>
              </a:solidFill>
            </a:endParaRPr>
          </a:p>
        </p:txBody>
      </p:sp>
      <p:sp>
        <p:nvSpPr>
          <p:cNvPr id="15" name="Content Placeholder 4"/>
          <p:cNvSpPr>
            <a:spLocks noGrp="1"/>
          </p:cNvSpPr>
          <p:nvPr>
            <p:ph idx="1"/>
          </p:nvPr>
        </p:nvSpPr>
        <p:spPr>
          <a:xfrm>
            <a:off x="545365" y="1367036"/>
            <a:ext cx="2886321" cy="2926060"/>
          </a:xfrm>
          <a:noFill/>
          <a:ln>
            <a:noFill/>
            <a:prstDash val="dash"/>
          </a:ln>
        </p:spPr>
        <p:txBody>
          <a:bodyPr/>
          <a:lstStyle/>
          <a:p>
            <a:r>
              <a:rPr lang="es-ES" sz="1200" b="0" i="1" dirty="0" smtClean="0">
                <a:solidFill>
                  <a:schemeClr val="accent1"/>
                </a:solidFill>
              </a:rPr>
              <a:t>“Los consultores de SRC nos aportó nuevas e importantes perspectivas que demostraron el valor de un abordaje analítico de la estratega de evaluación y financiamiento de riesgos.   Todos los entregables acordados para esta compleja tarea de consultoría fueron de alta calidad y cumplieron con los plazos requeridos".</a:t>
            </a:r>
          </a:p>
          <a:p>
            <a:r>
              <a:rPr lang="es-ES" sz="1200" b="0" dirty="0" smtClean="0">
                <a:solidFill>
                  <a:schemeClr val="accent1"/>
                </a:solidFill>
              </a:rPr>
              <a:t>David Ruelas Rodríguez, Subdirector de Administración de Riesgos y Aseguramiento</a:t>
            </a:r>
          </a:p>
          <a:p>
            <a:r>
              <a:rPr lang="es-ES" sz="2000" b="0" dirty="0" smtClean="0">
                <a:solidFill>
                  <a:schemeClr val="accent1"/>
                </a:solidFill>
                <a:latin typeface="Arial" pitchFamily="34" charset="0"/>
              </a:rPr>
              <a:t>Pemex</a:t>
            </a:r>
            <a:endParaRPr lang="es-ES" sz="1200" b="0" dirty="0">
              <a:solidFill>
                <a:schemeClr val="accent1"/>
              </a:solidFill>
            </a:endParaRPr>
          </a:p>
        </p:txBody>
      </p:sp>
      <p:sp>
        <p:nvSpPr>
          <p:cNvPr id="16" name="Content Placeholder 4"/>
          <p:cNvSpPr txBox="1">
            <a:spLocks/>
          </p:cNvSpPr>
          <p:nvPr/>
        </p:nvSpPr>
        <p:spPr>
          <a:xfrm>
            <a:off x="3821726" y="1367036"/>
            <a:ext cx="2730303" cy="2336584"/>
          </a:xfrm>
          <a:prstGeom prst="rect">
            <a:avLst/>
          </a:prstGeom>
        </p:spPr>
        <p:txBody>
          <a:bodyPr/>
          <a:lstStyle>
            <a:lvl1pPr marL="0" indent="0" algn="l" defTabSz="914400" rtl="0" eaLnBrk="1" latinLnBrk="0" hangingPunct="1">
              <a:spcBef>
                <a:spcPct val="20000"/>
              </a:spcBef>
              <a:buFontTx/>
              <a:buNone/>
              <a:defRPr sz="1750" b="0" kern="1200">
                <a:solidFill>
                  <a:schemeClr val="tx1"/>
                </a:solidFill>
                <a:latin typeface="+mn-lt"/>
                <a:ea typeface="+mn-ea"/>
                <a:cs typeface="+mn-cs"/>
              </a:defRPr>
            </a:lvl1pPr>
            <a:lvl2pPr marL="0" indent="0" algn="l" defTabSz="914400" rtl="0" eaLnBrk="1" latinLnBrk="0" hangingPunct="1">
              <a:spcBef>
                <a:spcPct val="20000"/>
              </a:spcBef>
              <a:buFontTx/>
              <a:buNone/>
              <a:defRPr sz="1750" kern="1200">
                <a:solidFill>
                  <a:schemeClr val="tx1"/>
                </a:solidFill>
                <a:latin typeface="+mn-lt"/>
                <a:ea typeface="+mn-ea"/>
                <a:cs typeface="+mn-cs"/>
              </a:defRPr>
            </a:lvl2pPr>
            <a:lvl3pPr marL="228600" indent="-228600" algn="l" defTabSz="914400" rtl="0" eaLnBrk="1" latinLnBrk="0" hangingPunct="1">
              <a:spcBef>
                <a:spcPct val="20000"/>
              </a:spcBef>
              <a:buClr>
                <a:schemeClr val="accent1"/>
              </a:buClr>
              <a:buFont typeface="Wingdings" pitchFamily="2" charset="2"/>
              <a:buChar char="§"/>
              <a:defRPr sz="1750" kern="1200" baseline="0">
                <a:solidFill>
                  <a:schemeClr val="tx1"/>
                </a:solidFill>
                <a:latin typeface="+mn-lt"/>
                <a:ea typeface="+mn-ea"/>
                <a:cs typeface="+mn-cs"/>
              </a:defRPr>
            </a:lvl3pPr>
            <a:lvl4pPr marL="457200" indent="-228600" algn="l" defTabSz="914400" rtl="0" eaLnBrk="1" latinLnBrk="0" hangingPunct="1">
              <a:spcBef>
                <a:spcPct val="20000"/>
              </a:spcBef>
              <a:buClr>
                <a:schemeClr val="accent6"/>
              </a:buClr>
              <a:buFont typeface="Wingdings" pitchFamily="2" charset="2"/>
              <a:buChar char="§"/>
              <a:defRPr sz="1750" kern="1200">
                <a:solidFill>
                  <a:schemeClr val="tx1"/>
                </a:solidFill>
                <a:latin typeface="+mn-lt"/>
                <a:ea typeface="+mn-ea"/>
                <a:cs typeface="+mn-cs"/>
              </a:defRPr>
            </a:lvl4pPr>
            <a:lvl5pPr marL="685800" indent="-228600" algn="l" defTabSz="914400" rtl="0" eaLnBrk="1" latinLnBrk="0" hangingPunct="1">
              <a:spcBef>
                <a:spcPct val="20000"/>
              </a:spcBef>
              <a:buClr>
                <a:srgbClr val="000000"/>
              </a:buClr>
              <a:buFont typeface="Arial" pitchFamily="34" charset="0"/>
              <a:buChar char="̵"/>
              <a:defRPr sz="1750" kern="1200" baseline="0">
                <a:solidFill>
                  <a:schemeClr val="tx1"/>
                </a:solidFill>
                <a:latin typeface="+mn-lt"/>
                <a:ea typeface="+mn-ea"/>
                <a:cs typeface="+mn-cs"/>
              </a:defRPr>
            </a:lvl5pPr>
            <a:lvl6pPr marL="914400" indent="-228600" algn="l" defTabSz="914400" rtl="0" eaLnBrk="1" latinLnBrk="0" hangingPunct="1">
              <a:spcBef>
                <a:spcPct val="20000"/>
              </a:spcBef>
              <a:buClr>
                <a:srgbClr val="000000"/>
              </a:buClr>
              <a:buFont typeface="Arial" pitchFamily="34" charset="0"/>
              <a:buChar char="̵"/>
              <a:defRPr sz="1750" kern="1200" baseline="0">
                <a:solidFill>
                  <a:schemeClr val="tx1"/>
                </a:solidFill>
                <a:latin typeface="+mn-lt"/>
                <a:ea typeface="+mn-ea"/>
                <a:cs typeface="+mn-cs"/>
              </a:defRPr>
            </a:lvl6pPr>
            <a:lvl7pPr marL="1143000" indent="-228600" algn="l" defTabSz="914400" rtl="0" eaLnBrk="1" latinLnBrk="0" hangingPunct="1">
              <a:spcBef>
                <a:spcPct val="20000"/>
              </a:spcBef>
              <a:buClr>
                <a:srgbClr val="000000"/>
              </a:buClr>
              <a:buFont typeface="Arial" pitchFamily="34" charset="0"/>
              <a:buChar char="̵"/>
              <a:defRPr sz="175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s-ES" sz="1200" i="1" dirty="0">
              <a:solidFill>
                <a:schemeClr val="accent1"/>
              </a:solidFill>
            </a:endParaRPr>
          </a:p>
          <a:p>
            <a:r>
              <a:rPr lang="en-GB" sz="1200" i="1" dirty="0">
                <a:solidFill>
                  <a:schemeClr val="accent1"/>
                </a:solidFill>
              </a:rPr>
              <a:t>"Trabajamos con el equipo de Consultoría en Riesgos Estratégicos de Willis Towers Watson regularmente. Ellos nos ayudan a identificar, evaluar y cuantificar nuestros riesgos operativos y macroeconómicos.  Sus procesos de evaluación de riesgos y recursos actuariales nos permiten interactuar con nuestras partes interesadas, tanto internas como externas, en una forma estructurada y eficiente en cuanto a los plazos, además de ofrecernos apreciaciones profundas, objetivas y prácticas.</a:t>
            </a:r>
          </a:p>
          <a:p>
            <a:r>
              <a:rPr dirty="0" smtClean="0"/>
              <a:t> </a:t>
            </a:r>
            <a:r>
              <a:rPr lang="en-GB" sz="1200" i="1" dirty="0" smtClean="0">
                <a:solidFill>
                  <a:schemeClr val="accent1"/>
                </a:solidFill>
              </a:rPr>
              <a:t>Wendy Quintal, </a:t>
            </a:r>
            <a:r>
              <a:rPr lang="en-GB" sz="1200" i="0" dirty="0" smtClean="0">
                <a:solidFill>
                  <a:schemeClr val="accent1"/>
                </a:solidFill>
              </a:rPr>
              <a:t>Head Operational Risk</a:t>
            </a:r>
            <a:r>
              <a:rPr lang="en-GB" sz="1200" i="1" dirty="0" smtClean="0">
                <a:solidFill>
                  <a:schemeClr val="accent1"/>
                </a:solidFill>
              </a:rPr>
              <a:t> </a:t>
            </a:r>
          </a:p>
          <a:p>
            <a:r>
              <a:rPr lang="en-GB" sz="2000" i="1" dirty="0" smtClean="0">
                <a:solidFill>
                  <a:schemeClr val="accent1"/>
                </a:solidFill>
              </a:rPr>
              <a:t>ICBC</a:t>
            </a:r>
          </a:p>
        </p:txBody>
      </p:sp>
      <p:sp>
        <p:nvSpPr>
          <p:cNvPr id="11" name="Footer Placeholder 5"/>
          <p:cNvSpPr>
            <a:spLocks noGrp="1"/>
          </p:cNvSpPr>
          <p:nvPr>
            <p:ph type="ftr" sz="quarter" idx="3"/>
          </p:nvPr>
        </p:nvSpPr>
        <p:spPr>
          <a:xfrm>
            <a:off x="495307" y="6400889"/>
            <a:ext cx="5717674" cy="92333"/>
          </a:xfrm>
        </p:spPr>
        <p:txBody>
          <a:bodyPr/>
          <a:lstStyle/>
          <a:p>
            <a:r>
              <a:rPr lang="en-GB" dirty="0" smtClean="0"/>
              <a:t>© 2017 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3093146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smtClean="0"/>
              <a:t>Optimización </a:t>
            </a:r>
            <a:r>
              <a:rPr lang="es-PR" dirty="0" smtClean="0"/>
              <a:t>de Riesgos Asegurables</a:t>
            </a:r>
            <a:r>
              <a:rPr lang="es-PR" dirty="0" smtClean="0"/>
              <a:t/>
            </a:r>
            <a:br>
              <a:rPr lang="es-PR" dirty="0" smtClean="0"/>
            </a:br>
            <a:r>
              <a:rPr lang="es-PR" dirty="0"/>
              <a:t>U</a:t>
            </a:r>
            <a:r>
              <a:rPr lang="es-PR" dirty="0" smtClean="0"/>
              <a:t>n </a:t>
            </a:r>
            <a:r>
              <a:rPr lang="es-PR" dirty="0"/>
              <a:t>Enfoque Analítico</a:t>
            </a:r>
            <a:endParaRPr lang="en-US" dirty="0"/>
          </a:p>
        </p:txBody>
      </p:sp>
      <p:sp>
        <p:nvSpPr>
          <p:cNvPr id="4" name="Footer Placeholder 3"/>
          <p:cNvSpPr>
            <a:spLocks noGrp="1"/>
          </p:cNvSpPr>
          <p:nvPr>
            <p:ph type="ftr" sz="quarter" idx="11"/>
          </p:nvPr>
        </p:nvSpPr>
        <p:spPr>
          <a:xfrm>
            <a:off x="495300" y="6428336"/>
            <a:ext cx="2674620" cy="92333"/>
          </a:xfrm>
        </p:spPr>
        <p:txBody>
          <a:bodyPr/>
          <a:lstStyle/>
          <a:p>
            <a:r>
              <a:rPr lang="en-US" dirty="0" smtClean="0">
                <a:solidFill>
                  <a:prstClr val="black"/>
                </a:solidFill>
              </a:rPr>
              <a:t>© 2017 Willis Towers Watson. All rights reserved.</a:t>
            </a:r>
            <a:endParaRPr lang="en-US" dirty="0">
              <a:solidFill>
                <a:prstClr val="black"/>
              </a:solidFill>
            </a:endParaRPr>
          </a:p>
        </p:txBody>
      </p:sp>
      <p:sp>
        <p:nvSpPr>
          <p:cNvPr id="6" name="Path"/>
          <p:cNvSpPr/>
          <p:nvPr/>
        </p:nvSpPr>
        <p:spPr>
          <a:xfrm>
            <a:off x="486701" y="6569045"/>
            <a:ext cx="60346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dirty="0">
              <a:solidFill>
                <a:prstClr val="black"/>
              </a:solidFill>
            </a:endParaRPr>
          </a:p>
        </p:txBody>
      </p:sp>
    </p:spTree>
    <p:custDataLst>
      <p:tags r:id="rId1"/>
    </p:custDataLst>
    <p:extLst>
      <p:ext uri="{BB962C8B-B14F-4D97-AF65-F5344CB8AC3E}">
        <p14:creationId xmlns:p14="http://schemas.microsoft.com/office/powerpoint/2010/main" val="4173125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smtClean="0"/>
              <a:t>Tolerancia al Riesgo</a:t>
            </a:r>
            <a:r>
              <a:rPr lang="es-ES" dirty="0"/>
              <a:t>: </a:t>
            </a:r>
            <a:r>
              <a:rPr lang="es-ES" dirty="0" smtClean="0"/>
              <a:t>¿Que </a:t>
            </a:r>
            <a:r>
              <a:rPr lang="es-ES" dirty="0"/>
              <a:t>podría ser una </a:t>
            </a:r>
            <a:r>
              <a:rPr lang="es-ES" dirty="0" smtClean="0"/>
              <a:t>crisis para la organización?</a:t>
            </a:r>
            <a:endParaRPr lang="en-GB" dirty="0"/>
          </a:p>
        </p:txBody>
      </p:sp>
      <p:sp>
        <p:nvSpPr>
          <p:cNvPr id="3" name="Slide Number Placeholder 2"/>
          <p:cNvSpPr>
            <a:spLocks noGrp="1"/>
          </p:cNvSpPr>
          <p:nvPr>
            <p:ph type="sldNum" sz="quarter" idx="12"/>
          </p:nvPr>
        </p:nvSpPr>
        <p:spPr/>
        <p:txBody>
          <a:bodyPr/>
          <a:lstStyle/>
          <a:p>
            <a:fld id="{2083E393-C0BF-4ED8-8545-7E4C90AFF831}" type="slidenum">
              <a:rPr lang="en-US" smtClean="0"/>
              <a:pPr/>
              <a:t>7</a:t>
            </a:fld>
            <a:endParaRPr lang="en-US" dirty="0"/>
          </a:p>
        </p:txBody>
      </p:sp>
      <p:sp>
        <p:nvSpPr>
          <p:cNvPr id="16" name="Text Placeholder 3"/>
          <p:cNvSpPr txBox="1">
            <a:spLocks/>
          </p:cNvSpPr>
          <p:nvPr/>
        </p:nvSpPr>
        <p:spPr>
          <a:xfrm>
            <a:off x="472587" y="1268760"/>
            <a:ext cx="8216081" cy="324036"/>
          </a:xfrm>
          <a:prstGeom prst="rect">
            <a:avLst/>
          </a:prstGeom>
        </p:spPr>
        <p:txBody>
          <a:bodyPr lIns="0" tIns="0" rIns="0" bIns="0" anchor="t"/>
          <a:lstStyle>
            <a:defPPr>
              <a:defRPr lang="en-US"/>
            </a:defPPr>
            <a:lvl1pPr marL="0" algn="r" defTabSz="914400" rtl="0" eaLnBrk="1" latinLnBrk="0" hangingPunct="1">
              <a:defRPr sz="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GB" sz="2000" dirty="0"/>
          </a:p>
        </p:txBody>
      </p:sp>
      <p:sp>
        <p:nvSpPr>
          <p:cNvPr id="20" name="Text Placeholder 19"/>
          <p:cNvSpPr>
            <a:spLocks noGrp="1"/>
          </p:cNvSpPr>
          <p:nvPr>
            <p:ph type="body" sz="quarter" idx="13"/>
          </p:nvPr>
        </p:nvSpPr>
        <p:spPr>
          <a:xfrm>
            <a:off x="495300" y="800240"/>
            <a:ext cx="8915400" cy="957308"/>
          </a:xfrm>
        </p:spPr>
        <p:txBody>
          <a:bodyPr/>
          <a:lstStyle/>
          <a:p>
            <a:r>
              <a:rPr lang="es-ES" sz="1400" dirty="0"/>
              <a:t>El primer paso en la optimización de la estrategia de financiación del riesgo es determinar como luce una crisis, por ejemplo: detonante para declaración de operaciones bursátiles, incumplimiento de acuerdos bancarios, impacto en la liquidez/ estructuras de deudas, impacto en la calificación de crédito, declaraciones de los Auditores sobre materialidad, comentarios adversos de los analistas, etc.</a:t>
            </a:r>
          </a:p>
          <a:p>
            <a:endParaRPr lang="en-GB" sz="1400" dirty="0"/>
          </a:p>
          <a:p>
            <a:endParaRPr lang="en-GB" sz="1400" dirty="0"/>
          </a:p>
          <a:p>
            <a:endParaRPr lang="en-GB" sz="1400" dirty="0"/>
          </a:p>
        </p:txBody>
      </p:sp>
      <p:sp>
        <p:nvSpPr>
          <p:cNvPr id="8" name="Content Placeholder 8"/>
          <p:cNvSpPr>
            <a:spLocks noGrp="1"/>
          </p:cNvSpPr>
          <p:nvPr>
            <p:ph idx="1"/>
          </p:nvPr>
        </p:nvSpPr>
        <p:spPr>
          <a:xfrm>
            <a:off x="399908" y="3187309"/>
            <a:ext cx="8915400" cy="563047"/>
          </a:xfrm>
        </p:spPr>
        <p:txBody>
          <a:bodyPr/>
          <a:lstStyle/>
          <a:p>
            <a:r>
              <a:rPr lang="es-ES" dirty="0"/>
              <a:t>Al </a:t>
            </a:r>
            <a:r>
              <a:rPr lang="es-ES" dirty="0" smtClean="0"/>
              <a:t>definir estos </a:t>
            </a:r>
            <a:r>
              <a:rPr lang="es-ES" dirty="0"/>
              <a:t>límites clave, la organización puede desarrollar una estrategia </a:t>
            </a:r>
            <a:r>
              <a:rPr lang="es-ES" dirty="0" smtClean="0"/>
              <a:t>de </a:t>
            </a:r>
            <a:r>
              <a:rPr lang="es-ES" dirty="0"/>
              <a:t>financiamiento </a:t>
            </a:r>
            <a:r>
              <a:rPr lang="es-ES" dirty="0" smtClean="0"/>
              <a:t>alineada a su tolerancia al riesgo</a:t>
            </a:r>
            <a:endParaRPr lang="en-GB" dirty="0" smtClean="0"/>
          </a:p>
          <a:p>
            <a:endParaRPr lang="en-GB" dirty="0"/>
          </a:p>
        </p:txBody>
      </p:sp>
      <p:grpSp>
        <p:nvGrpSpPr>
          <p:cNvPr id="9" name="Group 8"/>
          <p:cNvGrpSpPr/>
          <p:nvPr/>
        </p:nvGrpSpPr>
        <p:grpSpPr>
          <a:xfrm>
            <a:off x="511855" y="3895373"/>
            <a:ext cx="8898845" cy="2267302"/>
            <a:chOff x="264107" y="3809999"/>
            <a:chExt cx="8560208" cy="2424059"/>
          </a:xfrm>
        </p:grpSpPr>
        <p:sp>
          <p:nvSpPr>
            <p:cNvPr id="10" name="TextBox 9"/>
            <p:cNvSpPr txBox="1"/>
            <p:nvPr/>
          </p:nvSpPr>
          <p:spPr>
            <a:xfrm>
              <a:off x="4680150" y="4793798"/>
              <a:ext cx="4093407" cy="1089070"/>
            </a:xfrm>
            <a:prstGeom prst="rect">
              <a:avLst/>
            </a:prstGeom>
            <a:pattFill prst="wdUpDiag">
              <a:fgClr>
                <a:srgbClr val="C7BEB6"/>
              </a:fgClr>
              <a:bgClr>
                <a:srgbClr val="FFFFFF"/>
              </a:bgClr>
            </a:pattFill>
          </p:spPr>
          <p:txBody>
            <a:bodyPr wrap="square" rtlCol="0">
              <a:noAutofit/>
            </a:bodyPr>
            <a:lstStyle>
              <a:defPPr>
                <a:defRPr lang="en-GB"/>
              </a:defPPr>
              <a:lvl1pPr algn="l">
                <a:defRPr b="0">
                  <a:solidFill>
                    <a:schemeClr val="bg1"/>
                  </a:solidFill>
                </a:defRPr>
              </a:lvl1pPr>
            </a:lstStyle>
            <a:p>
              <a:pPr>
                <a:defRPr/>
              </a:pPr>
              <a:endParaRPr lang="es-ES" sz="1600" kern="0" dirty="0">
                <a:solidFill>
                  <a:srgbClr val="132647"/>
                </a:solidFill>
              </a:endParaRPr>
            </a:p>
          </p:txBody>
        </p:sp>
        <p:sp>
          <p:nvSpPr>
            <p:cNvPr id="11" name="TextBox 10"/>
            <p:cNvSpPr txBox="1"/>
            <p:nvPr/>
          </p:nvSpPr>
          <p:spPr>
            <a:xfrm>
              <a:off x="614695" y="3815563"/>
              <a:ext cx="4031366" cy="957932"/>
            </a:xfrm>
            <a:prstGeom prst="rect">
              <a:avLst/>
            </a:prstGeom>
            <a:pattFill prst="wdUpDiag">
              <a:fgClr>
                <a:srgbClr val="C7BEB6"/>
              </a:fgClr>
              <a:bgClr>
                <a:srgbClr val="FFFFFF"/>
              </a:bgClr>
            </a:pattFill>
          </p:spPr>
          <p:txBody>
            <a:bodyPr wrap="square" rtlCol="0">
              <a:noAutofit/>
            </a:bodyPr>
            <a:lstStyle>
              <a:defPPr>
                <a:defRPr lang="en-GB"/>
              </a:defPPr>
              <a:lvl1pPr algn="l">
                <a:defRPr b="0">
                  <a:solidFill>
                    <a:schemeClr val="bg1"/>
                  </a:solidFill>
                </a:defRPr>
              </a:lvl1pPr>
            </a:lstStyle>
            <a:p>
              <a:pPr>
                <a:defRPr/>
              </a:pPr>
              <a:endParaRPr lang="es-ES" sz="1600" kern="0" dirty="0">
                <a:solidFill>
                  <a:srgbClr val="132647"/>
                </a:solidFill>
              </a:endParaRPr>
            </a:p>
          </p:txBody>
        </p:sp>
        <p:cxnSp>
          <p:nvCxnSpPr>
            <p:cNvPr id="12" name="Straight Arrow Connector 11"/>
            <p:cNvCxnSpPr/>
            <p:nvPr/>
          </p:nvCxnSpPr>
          <p:spPr bwMode="auto">
            <a:xfrm flipH="1" flipV="1">
              <a:off x="598895" y="3809999"/>
              <a:ext cx="15799" cy="2085505"/>
            </a:xfrm>
            <a:prstGeom prst="straightConnector1">
              <a:avLst/>
            </a:prstGeom>
            <a:solidFill>
              <a:srgbClr val="E1A800"/>
            </a:solidFill>
            <a:ln w="19050" cap="flat" cmpd="sng" algn="ctr">
              <a:solidFill>
                <a:srgbClr val="132647"/>
              </a:solidFill>
              <a:prstDash val="solid"/>
              <a:round/>
              <a:headEnd type="none" w="med" len="med"/>
              <a:tailEnd type="stealth" w="med" len="lg"/>
            </a:ln>
            <a:effectLst/>
          </p:spPr>
        </p:cxnSp>
        <p:sp>
          <p:nvSpPr>
            <p:cNvPr id="13" name="TextBox 12"/>
            <p:cNvSpPr txBox="1"/>
            <p:nvPr/>
          </p:nvSpPr>
          <p:spPr>
            <a:xfrm rot="16200000">
              <a:off x="-685540" y="4789461"/>
              <a:ext cx="2224966" cy="325671"/>
            </a:xfrm>
            <a:prstGeom prst="rect">
              <a:avLst/>
            </a:prstGeom>
            <a:noFill/>
          </p:spPr>
          <p:txBody>
            <a:bodyPr wrap="square" rtlCol="0">
              <a:spAutoFit/>
            </a:bodyPr>
            <a:lstStyle/>
            <a:p>
              <a:pPr algn="ctr">
                <a:defRPr/>
              </a:pPr>
              <a:r>
                <a:rPr lang="es-ES" sz="1600" b="1" kern="0" dirty="0" smtClean="0">
                  <a:solidFill>
                    <a:prstClr val="black"/>
                  </a:solidFill>
                  <a:latin typeface="Arial Narrow" panose="020B0606020202030204" pitchFamily="34" charset="0"/>
                </a:rPr>
                <a:t>Nivel de Amenaza</a:t>
              </a:r>
              <a:endParaRPr lang="es-ES" sz="1600" b="1" kern="0" dirty="0">
                <a:solidFill>
                  <a:prstClr val="black"/>
                </a:solidFill>
                <a:latin typeface="Arial Narrow" panose="020B0606020202030204" pitchFamily="34" charset="0"/>
              </a:endParaRPr>
            </a:p>
          </p:txBody>
        </p:sp>
        <p:sp>
          <p:nvSpPr>
            <p:cNvPr id="14" name="TextBox 13"/>
            <p:cNvSpPr txBox="1"/>
            <p:nvPr/>
          </p:nvSpPr>
          <p:spPr>
            <a:xfrm>
              <a:off x="1122251" y="5882803"/>
              <a:ext cx="3145430" cy="338554"/>
            </a:xfrm>
            <a:prstGeom prst="rect">
              <a:avLst/>
            </a:prstGeom>
            <a:noFill/>
          </p:spPr>
          <p:txBody>
            <a:bodyPr wrap="square" rtlCol="0">
              <a:spAutoFit/>
            </a:bodyPr>
            <a:lstStyle/>
            <a:p>
              <a:pPr algn="ctr">
                <a:defRPr/>
              </a:pPr>
              <a:r>
                <a:rPr lang="es-ES" sz="1400" b="1" kern="0" dirty="0" smtClean="0">
                  <a:solidFill>
                    <a:prstClr val="black"/>
                  </a:solidFill>
                  <a:latin typeface="Arial Narrow" panose="020B0606020202030204" pitchFamily="34" charset="0"/>
                </a:rPr>
                <a:t>Riesgos para retener</a:t>
              </a:r>
              <a:endParaRPr lang="es-ES" sz="1400" b="1" kern="0" dirty="0">
                <a:solidFill>
                  <a:prstClr val="black"/>
                </a:solidFill>
                <a:latin typeface="Arial Narrow" panose="020B0606020202030204" pitchFamily="34" charset="0"/>
              </a:endParaRPr>
            </a:p>
          </p:txBody>
        </p:sp>
        <p:cxnSp>
          <p:nvCxnSpPr>
            <p:cNvPr id="15" name="Straight Connector 14"/>
            <p:cNvCxnSpPr/>
            <p:nvPr/>
          </p:nvCxnSpPr>
          <p:spPr bwMode="auto">
            <a:xfrm>
              <a:off x="613079" y="4773496"/>
              <a:ext cx="8211236" cy="10152"/>
            </a:xfrm>
            <a:prstGeom prst="line">
              <a:avLst/>
            </a:prstGeom>
            <a:solidFill>
              <a:srgbClr val="E1A800"/>
            </a:solidFill>
            <a:ln w="9525" cap="flat" cmpd="sng" algn="ctr">
              <a:solidFill>
                <a:srgbClr val="132647"/>
              </a:solidFill>
              <a:prstDash val="dash"/>
              <a:round/>
              <a:headEnd type="none" w="med" len="med"/>
              <a:tailEnd type="none" w="med" len="med"/>
            </a:ln>
            <a:effectLst/>
          </p:spPr>
        </p:cxnSp>
        <p:cxnSp>
          <p:nvCxnSpPr>
            <p:cNvPr id="17" name="Straight Connector 16"/>
            <p:cNvCxnSpPr/>
            <p:nvPr/>
          </p:nvCxnSpPr>
          <p:spPr bwMode="auto">
            <a:xfrm flipH="1" flipV="1">
              <a:off x="4646061" y="3826947"/>
              <a:ext cx="7926" cy="2055921"/>
            </a:xfrm>
            <a:prstGeom prst="line">
              <a:avLst/>
            </a:prstGeom>
            <a:solidFill>
              <a:srgbClr val="E1A800"/>
            </a:solidFill>
            <a:ln w="9525" cap="flat" cmpd="sng" algn="ctr">
              <a:solidFill>
                <a:srgbClr val="132647"/>
              </a:solidFill>
              <a:prstDash val="dash"/>
              <a:round/>
              <a:headEnd type="none" w="med" len="med"/>
              <a:tailEnd type="none" w="med" len="med"/>
            </a:ln>
            <a:effectLst/>
          </p:spPr>
        </p:cxnSp>
        <p:sp>
          <p:nvSpPr>
            <p:cNvPr id="18" name="TextBox 17"/>
            <p:cNvSpPr txBox="1"/>
            <p:nvPr/>
          </p:nvSpPr>
          <p:spPr>
            <a:xfrm>
              <a:off x="5087799" y="5895504"/>
              <a:ext cx="3565627" cy="338554"/>
            </a:xfrm>
            <a:prstGeom prst="rect">
              <a:avLst/>
            </a:prstGeom>
            <a:noFill/>
          </p:spPr>
          <p:txBody>
            <a:bodyPr wrap="square" rtlCol="0">
              <a:spAutoFit/>
            </a:bodyPr>
            <a:lstStyle/>
            <a:p>
              <a:pPr algn="ctr">
                <a:defRPr/>
              </a:pPr>
              <a:r>
                <a:rPr lang="es-ES" sz="1400" b="1" kern="0" dirty="0" smtClean="0">
                  <a:solidFill>
                    <a:prstClr val="black"/>
                  </a:solidFill>
                  <a:latin typeface="Arial Narrow" panose="020B0606020202030204" pitchFamily="34" charset="0"/>
                </a:rPr>
                <a:t>Riesgos para transferir</a:t>
              </a:r>
              <a:endParaRPr lang="es-ES" sz="1400" b="1" kern="0" dirty="0">
                <a:solidFill>
                  <a:prstClr val="black"/>
                </a:solidFill>
                <a:latin typeface="Arial Narrow" panose="020B0606020202030204" pitchFamily="34" charset="0"/>
              </a:endParaRPr>
            </a:p>
          </p:txBody>
        </p:sp>
        <p:cxnSp>
          <p:nvCxnSpPr>
            <p:cNvPr id="19" name="Straight Arrow Connector 18"/>
            <p:cNvCxnSpPr/>
            <p:nvPr/>
          </p:nvCxnSpPr>
          <p:spPr bwMode="auto">
            <a:xfrm>
              <a:off x="613079" y="5882869"/>
              <a:ext cx="8211236" cy="0"/>
            </a:xfrm>
            <a:prstGeom prst="straightConnector1">
              <a:avLst/>
            </a:prstGeom>
            <a:solidFill>
              <a:srgbClr val="E1A800"/>
            </a:solidFill>
            <a:ln w="19050" cap="flat" cmpd="sng" algn="ctr">
              <a:solidFill>
                <a:srgbClr val="132647"/>
              </a:solidFill>
              <a:prstDash val="solid"/>
              <a:round/>
              <a:headEnd type="none" w="med" len="med"/>
              <a:tailEnd type="none" w="med" len="lg"/>
            </a:ln>
            <a:effectLst/>
          </p:spPr>
        </p:cxnSp>
        <p:sp>
          <p:nvSpPr>
            <p:cNvPr id="21" name="TextBox 20"/>
            <p:cNvSpPr txBox="1"/>
            <p:nvPr/>
          </p:nvSpPr>
          <p:spPr>
            <a:xfrm>
              <a:off x="614696" y="4783648"/>
              <a:ext cx="4035331" cy="1099221"/>
            </a:xfrm>
            <a:prstGeom prst="rect">
              <a:avLst/>
            </a:prstGeom>
          </p:spPr>
          <p:txBody>
            <a:bodyPr wrap="square" anchor="ctr" anchorCtr="0">
              <a:noAutofit/>
            </a:bodyPr>
            <a:lstStyle>
              <a:defPPr>
                <a:defRPr lang="en-GB"/>
              </a:defPPr>
              <a:lvl1pPr marL="171450" indent="-171450" algn="l">
                <a:buFont typeface="Arial" pitchFamily="34" charset="0"/>
                <a:buChar char="•"/>
                <a:defRPr sz="1400" i="1">
                  <a:solidFill>
                    <a:srgbClr val="009A46"/>
                  </a:solidFill>
                </a:defRPr>
              </a:lvl1pPr>
            </a:lstStyle>
            <a:p>
              <a:pPr>
                <a:buFont typeface="Wingdings" panose="05000000000000000000" pitchFamily="2" charset="2"/>
                <a:buChar char="§"/>
                <a:defRPr/>
              </a:pPr>
              <a:r>
                <a:rPr lang="es-ES" i="0" kern="0" dirty="0" smtClean="0">
                  <a:solidFill>
                    <a:srgbClr val="702082"/>
                  </a:solidFill>
                </a:rPr>
                <a:t>Riesgos bajos y riesgos predecibles se pueden retener para evitar fugas de valor de la organización</a:t>
              </a:r>
              <a:endParaRPr lang="es-ES" i="0" kern="0" dirty="0">
                <a:solidFill>
                  <a:srgbClr val="702082"/>
                </a:solidFill>
              </a:endParaRPr>
            </a:p>
          </p:txBody>
        </p:sp>
        <p:sp>
          <p:nvSpPr>
            <p:cNvPr id="22" name="Rectangle 21"/>
            <p:cNvSpPr/>
            <p:nvPr/>
          </p:nvSpPr>
          <p:spPr>
            <a:xfrm>
              <a:off x="4653990" y="3853622"/>
              <a:ext cx="4119568" cy="919873"/>
            </a:xfrm>
            <a:prstGeom prst="rect">
              <a:avLst/>
            </a:prstGeom>
          </p:spPr>
          <p:txBody>
            <a:bodyPr wrap="square" anchor="ctr" anchorCtr="0">
              <a:noAutofit/>
            </a:bodyPr>
            <a:lstStyle/>
            <a:p>
              <a:pPr marL="171450" indent="-171450">
                <a:buFont typeface="Wingdings" panose="05000000000000000000" pitchFamily="2" charset="2"/>
                <a:buChar char="§"/>
              </a:pPr>
              <a:r>
                <a:rPr lang="es-ES" sz="1400" kern="0" dirty="0" smtClean="0">
                  <a:solidFill>
                    <a:srgbClr val="702082"/>
                  </a:solidFill>
                </a:rPr>
                <a:t>Riesgos de alta severidad que impidan que la organización alcance sus objetivos estratégicos se deben transferir</a:t>
              </a:r>
              <a:endParaRPr lang="es-ES" sz="1400" kern="0" dirty="0">
                <a:solidFill>
                  <a:srgbClr val="702082"/>
                </a:solidFill>
              </a:endParaRPr>
            </a:p>
          </p:txBody>
        </p:sp>
        <p:cxnSp>
          <p:nvCxnSpPr>
            <p:cNvPr id="23" name="Straight Connector 22"/>
            <p:cNvCxnSpPr/>
            <p:nvPr/>
          </p:nvCxnSpPr>
          <p:spPr bwMode="auto">
            <a:xfrm flipV="1">
              <a:off x="4669331" y="5776045"/>
              <a:ext cx="0" cy="221245"/>
            </a:xfrm>
            <a:prstGeom prst="line">
              <a:avLst/>
            </a:prstGeom>
            <a:solidFill>
              <a:srgbClr val="E1A800"/>
            </a:solidFill>
            <a:ln w="19050" cap="flat" cmpd="sng" algn="ctr">
              <a:solidFill>
                <a:srgbClr val="132647"/>
              </a:solidFill>
              <a:prstDash val="solid"/>
              <a:round/>
              <a:headEnd type="none" w="med" len="med"/>
              <a:tailEnd type="none" w="med" len="med"/>
            </a:ln>
            <a:effectLst/>
          </p:spPr>
        </p:cxnSp>
      </p:grpSp>
      <p:pic>
        <p:nvPicPr>
          <p:cNvPr id="32" name="Picture 31"/>
          <p:cNvPicPr>
            <a:picLocks noChangeAspect="1"/>
          </p:cNvPicPr>
          <p:nvPr/>
        </p:nvPicPr>
        <p:blipFill>
          <a:blip r:embed="rId2"/>
          <a:stretch>
            <a:fillRect/>
          </a:stretch>
        </p:blipFill>
        <p:spPr>
          <a:xfrm>
            <a:off x="503928" y="1897267"/>
            <a:ext cx="4112944" cy="1007628"/>
          </a:xfrm>
          <a:prstGeom prst="rect">
            <a:avLst/>
          </a:prstGeom>
        </p:spPr>
      </p:pic>
      <p:pic>
        <p:nvPicPr>
          <p:cNvPr id="33" name="Picture 32"/>
          <p:cNvPicPr>
            <a:picLocks noChangeAspect="1"/>
          </p:cNvPicPr>
          <p:nvPr/>
        </p:nvPicPr>
        <p:blipFill>
          <a:blip r:embed="rId3"/>
          <a:stretch>
            <a:fillRect/>
          </a:stretch>
        </p:blipFill>
        <p:spPr>
          <a:xfrm>
            <a:off x="4732144" y="1897267"/>
            <a:ext cx="1440023" cy="1007628"/>
          </a:xfrm>
          <a:prstGeom prst="rect">
            <a:avLst/>
          </a:prstGeom>
        </p:spPr>
      </p:pic>
      <p:pic>
        <p:nvPicPr>
          <p:cNvPr id="34" name="Picture 33"/>
          <p:cNvPicPr>
            <a:picLocks noChangeAspect="1"/>
          </p:cNvPicPr>
          <p:nvPr/>
        </p:nvPicPr>
        <p:blipFill>
          <a:blip r:embed="rId4"/>
          <a:stretch>
            <a:fillRect/>
          </a:stretch>
        </p:blipFill>
        <p:spPr>
          <a:xfrm>
            <a:off x="6287439" y="1897267"/>
            <a:ext cx="1440023" cy="1007628"/>
          </a:xfrm>
          <a:prstGeom prst="rect">
            <a:avLst/>
          </a:prstGeom>
        </p:spPr>
      </p:pic>
      <p:pic>
        <p:nvPicPr>
          <p:cNvPr id="35" name="Picture 34"/>
          <p:cNvPicPr>
            <a:picLocks noChangeAspect="1"/>
          </p:cNvPicPr>
          <p:nvPr/>
        </p:nvPicPr>
        <p:blipFill>
          <a:blip r:embed="rId5"/>
          <a:stretch>
            <a:fillRect/>
          </a:stretch>
        </p:blipFill>
        <p:spPr>
          <a:xfrm>
            <a:off x="7842735" y="1897267"/>
            <a:ext cx="1440023" cy="1007628"/>
          </a:xfrm>
          <a:prstGeom prst="rect">
            <a:avLst/>
          </a:prstGeom>
        </p:spPr>
      </p:pic>
      <p:sp>
        <p:nvSpPr>
          <p:cNvPr id="36" name="Footer Placeholder 5"/>
          <p:cNvSpPr>
            <a:spLocks noGrp="1"/>
          </p:cNvSpPr>
          <p:nvPr>
            <p:ph type="ftr" sz="quarter" idx="3"/>
          </p:nvPr>
        </p:nvSpPr>
        <p:spPr>
          <a:xfrm>
            <a:off x="495307" y="6400889"/>
            <a:ext cx="5717674" cy="92333"/>
          </a:xfrm>
        </p:spPr>
        <p:txBody>
          <a:bodyPr/>
          <a:lstStyle/>
          <a:p>
            <a:r>
              <a:rPr lang="en-GB" dirty="0" smtClean="0"/>
              <a:t>© 2017 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172399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419" dirty="0" smtClean="0"/>
              <a:t>Evaluación Actuarial de Riesgos</a:t>
            </a:r>
            <a:endParaRPr lang="es-419" dirty="0"/>
          </a:p>
        </p:txBody>
      </p:sp>
      <p:sp>
        <p:nvSpPr>
          <p:cNvPr id="3" name="Slide Number Placeholder 2"/>
          <p:cNvSpPr>
            <a:spLocks noGrp="1"/>
          </p:cNvSpPr>
          <p:nvPr>
            <p:ph type="sldNum" sz="quarter" idx="12"/>
          </p:nvPr>
        </p:nvSpPr>
        <p:spPr/>
        <p:txBody>
          <a:bodyPr/>
          <a:lstStyle/>
          <a:p>
            <a:fld id="{2083E393-C0BF-4ED8-8545-7E4C90AFF831}" type="slidenum">
              <a:rPr lang="en-US" smtClean="0"/>
              <a:pPr/>
              <a:t>8</a:t>
            </a:fld>
            <a:endParaRPr lang="en-US" dirty="0"/>
          </a:p>
        </p:txBody>
      </p:sp>
      <p:sp>
        <p:nvSpPr>
          <p:cNvPr id="4" name="Text Placeholder 3"/>
          <p:cNvSpPr>
            <a:spLocks noGrp="1"/>
          </p:cNvSpPr>
          <p:nvPr>
            <p:ph type="body" sz="quarter" idx="13"/>
          </p:nvPr>
        </p:nvSpPr>
        <p:spPr/>
        <p:txBody>
          <a:bodyPr/>
          <a:lstStyle/>
          <a:p>
            <a:r>
              <a:rPr lang="es-419" dirty="0" smtClean="0"/>
              <a:t>Proyección de perdidas, evaluación de limites y retención</a:t>
            </a:r>
            <a:endParaRPr lang="es-419" dirty="0"/>
          </a:p>
        </p:txBody>
      </p:sp>
      <p:sp>
        <p:nvSpPr>
          <p:cNvPr id="5" name="Content Placeholder 4"/>
          <p:cNvSpPr>
            <a:spLocks noGrp="1"/>
          </p:cNvSpPr>
          <p:nvPr>
            <p:ph idx="1"/>
          </p:nvPr>
        </p:nvSpPr>
        <p:spPr/>
        <p:txBody>
          <a:bodyPr/>
          <a:lstStyle/>
          <a:p>
            <a:pPr marL="285750" lvl="1" indent="-285750">
              <a:buClr>
                <a:schemeClr val="accent1"/>
              </a:buClr>
              <a:buFont typeface="Wingdings" panose="05000000000000000000" pitchFamily="2" charset="2"/>
              <a:buChar char="§"/>
            </a:pPr>
            <a:r>
              <a:rPr lang="es-ES" sz="1800" dirty="0" smtClean="0"/>
              <a:t>Modelización </a:t>
            </a:r>
            <a:r>
              <a:rPr lang="es-ES" sz="1800" dirty="0"/>
              <a:t>de </a:t>
            </a:r>
            <a:r>
              <a:rPr lang="es-ES" sz="1800" dirty="0" smtClean="0"/>
              <a:t>riesgos y pronostico de perdidas potenciales. Respondiendo preguntas como:</a:t>
            </a:r>
          </a:p>
          <a:p>
            <a:pPr marL="742950" lvl="3" indent="-285750">
              <a:buClr>
                <a:schemeClr val="accent1"/>
              </a:buClr>
            </a:pPr>
            <a:r>
              <a:rPr lang="es-ES" dirty="0" smtClean="0"/>
              <a:t>Como luce un año promedio?</a:t>
            </a:r>
          </a:p>
          <a:p>
            <a:pPr marL="742950" lvl="3" indent="-285750">
              <a:buClr>
                <a:schemeClr val="accent1"/>
              </a:buClr>
            </a:pPr>
            <a:r>
              <a:rPr lang="es-ES" dirty="0" smtClean="0"/>
              <a:t>Que perdidas podría sufrir en un año catastrófico?</a:t>
            </a:r>
          </a:p>
          <a:p>
            <a:pPr marL="742950" lvl="3" indent="-285750">
              <a:buClr>
                <a:schemeClr val="accent1"/>
              </a:buClr>
            </a:pPr>
            <a:r>
              <a:rPr lang="es-ES" dirty="0" smtClean="0"/>
              <a:t>Cual es la probabilidad de que mis perdidas excedan $10m el año próximo?</a:t>
            </a:r>
            <a:endParaRPr lang="es-ES" dirty="0"/>
          </a:p>
          <a:p>
            <a:pPr marL="285750" lvl="1" indent="-285750">
              <a:buClr>
                <a:schemeClr val="accent1"/>
              </a:buClr>
              <a:buFont typeface="Wingdings" panose="05000000000000000000" pitchFamily="2" charset="2"/>
              <a:buChar char="§"/>
            </a:pPr>
            <a:endParaRPr lang="es-ES" sz="1800" dirty="0"/>
          </a:p>
          <a:p>
            <a:pPr marL="285750" lvl="1" indent="-285750">
              <a:buClr>
                <a:schemeClr val="accent1"/>
              </a:buClr>
              <a:buFont typeface="Wingdings" panose="05000000000000000000" pitchFamily="2" charset="2"/>
              <a:buChar char="§"/>
            </a:pPr>
            <a:r>
              <a:rPr lang="es-ES" sz="1800" dirty="0" smtClean="0"/>
              <a:t>Evaluación de la </a:t>
            </a:r>
            <a:r>
              <a:rPr lang="es-ES" sz="1800" dirty="0"/>
              <a:t>efectividad del </a:t>
            </a:r>
            <a:r>
              <a:rPr lang="es-ES" sz="1800" dirty="0" smtClean="0"/>
              <a:t>programa de seguros</a:t>
            </a:r>
            <a:r>
              <a:rPr lang="es-ES" sz="1800" dirty="0"/>
              <a:t>, asignando </a:t>
            </a:r>
            <a:r>
              <a:rPr lang="es-ES" sz="1800" dirty="0" smtClean="0"/>
              <a:t>las </a:t>
            </a:r>
            <a:r>
              <a:rPr lang="es-ES" sz="1800" dirty="0"/>
              <a:t>pérdidas entre el asegurado y los </a:t>
            </a:r>
            <a:r>
              <a:rPr lang="es-ES" sz="1800" dirty="0" smtClean="0"/>
              <a:t>aseguradores</a:t>
            </a:r>
            <a:endParaRPr lang="es-ES" sz="1800" dirty="0"/>
          </a:p>
          <a:p>
            <a:pPr marL="285750" lvl="1" indent="-285750">
              <a:buClr>
                <a:schemeClr val="accent1"/>
              </a:buClr>
              <a:buFont typeface="Wingdings" panose="05000000000000000000" pitchFamily="2" charset="2"/>
              <a:buChar char="§"/>
            </a:pPr>
            <a:endParaRPr lang="es-ES" sz="1800" dirty="0"/>
          </a:p>
          <a:p>
            <a:pPr marL="285750" lvl="1" indent="-285750">
              <a:buClr>
                <a:schemeClr val="accent1"/>
              </a:buClr>
              <a:buFont typeface="Wingdings" panose="05000000000000000000" pitchFamily="2" charset="2"/>
              <a:buChar char="§"/>
            </a:pPr>
            <a:r>
              <a:rPr lang="es-ES" sz="1800" dirty="0"/>
              <a:t>Evaluación </a:t>
            </a:r>
            <a:r>
              <a:rPr lang="es-ES" sz="1800" dirty="0" smtClean="0"/>
              <a:t>de la relación precio-</a:t>
            </a:r>
            <a:r>
              <a:rPr lang="es-ES" sz="1800" dirty="0"/>
              <a:t>valor </a:t>
            </a:r>
            <a:r>
              <a:rPr lang="es-ES" sz="1800" dirty="0" smtClean="0"/>
              <a:t>al comparar las primas con el </a:t>
            </a:r>
            <a:r>
              <a:rPr lang="es-ES" sz="1800" dirty="0"/>
              <a:t>rango </a:t>
            </a:r>
            <a:r>
              <a:rPr lang="es-ES" sz="1800" dirty="0" smtClean="0"/>
              <a:t>técnico de primas</a:t>
            </a:r>
            <a:endParaRPr lang="es-ES" sz="1800" dirty="0"/>
          </a:p>
          <a:p>
            <a:pPr marL="285750" lvl="1" indent="-285750">
              <a:buClr>
                <a:schemeClr val="accent1"/>
              </a:buClr>
              <a:buFont typeface="Wingdings" panose="05000000000000000000" pitchFamily="2" charset="2"/>
              <a:buChar char="§"/>
            </a:pPr>
            <a:endParaRPr lang="es-ES" sz="1800" dirty="0"/>
          </a:p>
          <a:p>
            <a:pPr marL="285750" lvl="1" indent="-285750">
              <a:buClr>
                <a:schemeClr val="accent1"/>
              </a:buClr>
              <a:buFont typeface="Wingdings" panose="05000000000000000000" pitchFamily="2" charset="2"/>
              <a:buChar char="§"/>
            </a:pPr>
            <a:r>
              <a:rPr lang="es-ES" sz="1800" dirty="0" smtClean="0"/>
              <a:t>Desarrollo de estructuras de retención y transferencia alternativas para reducir el costo </a:t>
            </a:r>
            <a:r>
              <a:rPr lang="es-ES" sz="1800" dirty="0"/>
              <a:t>total de </a:t>
            </a:r>
            <a:r>
              <a:rPr lang="es-ES" sz="1800" dirty="0" smtClean="0"/>
              <a:t>riesgo</a:t>
            </a:r>
            <a:endParaRPr lang="en-GB" dirty="0"/>
          </a:p>
        </p:txBody>
      </p:sp>
      <p:sp>
        <p:nvSpPr>
          <p:cNvPr id="7" name="Footer Placeholder 5"/>
          <p:cNvSpPr>
            <a:spLocks noGrp="1"/>
          </p:cNvSpPr>
          <p:nvPr>
            <p:ph type="ftr" sz="quarter" idx="3"/>
          </p:nvPr>
        </p:nvSpPr>
        <p:spPr>
          <a:xfrm>
            <a:off x="495307" y="6400889"/>
            <a:ext cx="5717674" cy="92333"/>
          </a:xfrm>
        </p:spPr>
        <p:txBody>
          <a:bodyPr/>
          <a:lstStyle/>
          <a:p>
            <a:r>
              <a:rPr lang="en-GB" dirty="0" smtClean="0"/>
              <a:t>© 2017 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415921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91" y="1850883"/>
            <a:ext cx="2308166" cy="1393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674" y="1829598"/>
            <a:ext cx="2889163" cy="1633279"/>
          </a:xfrm>
          <a:prstGeom prst="rect">
            <a:avLst/>
          </a:prstGeom>
          <a:solidFill>
            <a:schemeClr val="bg1"/>
          </a:solidFill>
          <a:ln>
            <a:noFill/>
          </a:ln>
          <a:effectLst/>
          <a:extLst/>
        </p:spPr>
      </p:pic>
      <p:pic>
        <p:nvPicPr>
          <p:cNvPr id="3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99843" y="1645291"/>
            <a:ext cx="2822569" cy="1422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s-419" dirty="0" smtClean="0"/>
              <a:t>El Proceso de Modelación de Riesgos</a:t>
            </a:r>
            <a:endParaRPr lang="es-419" dirty="0"/>
          </a:p>
        </p:txBody>
      </p:sp>
      <p:sp>
        <p:nvSpPr>
          <p:cNvPr id="35" name="Rectangle 34"/>
          <p:cNvSpPr/>
          <p:nvPr/>
        </p:nvSpPr>
        <p:spPr bwMode="auto">
          <a:xfrm>
            <a:off x="5141045" y="980728"/>
            <a:ext cx="1564025" cy="792000"/>
          </a:xfrm>
          <a:prstGeom prst="rect">
            <a:avLst/>
          </a:prstGeom>
          <a:solidFill>
            <a:schemeClr val="accent1">
              <a:lumMod val="20000"/>
              <a:lumOff val="80000"/>
            </a:schemeClr>
          </a:solidFill>
          <a:ln w="6350" cap="flat" cmpd="sng" algn="ctr">
            <a:noFill/>
            <a:prstDash val="solid"/>
            <a:round/>
            <a:headEnd type="none" w="med" len="med"/>
            <a:tailEnd type="none" w="med" len="med"/>
          </a:ln>
          <a:effectLst/>
          <a:extLst/>
        </p:spPr>
        <p:txBody>
          <a:bodyPr vert="horz" wrap="square" lIns="45720" tIns="45720" rIns="45720" bIns="45720" numCol="1" rtlCol="0" anchor="ctr" anchorCtr="0" compatLnSpc="1">
            <a:prstTxWarp prst="textNoShape">
              <a:avLst/>
            </a:prstTxWarp>
          </a:bodyPr>
          <a:lstStyle/>
          <a:p>
            <a:pPr algn="ctr" fontAlgn="base">
              <a:spcBef>
                <a:spcPct val="0"/>
              </a:spcBef>
              <a:spcAft>
                <a:spcPct val="0"/>
              </a:spcAft>
            </a:pPr>
            <a:r>
              <a:rPr lang="es-AR" sz="1200" b="1" dirty="0" smtClean="0"/>
              <a:t>Siniestros</a:t>
            </a:r>
          </a:p>
          <a:p>
            <a:pPr algn="ctr" fontAlgn="base">
              <a:spcBef>
                <a:spcPct val="0"/>
              </a:spcBef>
              <a:spcAft>
                <a:spcPct val="0"/>
              </a:spcAft>
            </a:pPr>
            <a:r>
              <a:rPr lang="es-AR" sz="1200" b="1" dirty="0" smtClean="0"/>
              <a:t>Industria</a:t>
            </a:r>
            <a:endParaRPr lang="es-AR" sz="1200" b="1" dirty="0"/>
          </a:p>
        </p:txBody>
      </p:sp>
      <p:sp>
        <p:nvSpPr>
          <p:cNvPr id="36" name="Rectangle 35"/>
          <p:cNvSpPr/>
          <p:nvPr/>
        </p:nvSpPr>
        <p:spPr bwMode="auto">
          <a:xfrm>
            <a:off x="3532832" y="2153410"/>
            <a:ext cx="2742863" cy="1460663"/>
          </a:xfrm>
          <a:prstGeom prst="rect">
            <a:avLst/>
          </a:prstGeom>
          <a:solidFill>
            <a:schemeClr val="bg2">
              <a:lumMod val="90000"/>
            </a:schemeClr>
          </a:solidFill>
          <a:ln w="6350" cap="flat" cmpd="sng" algn="ctr">
            <a:noFill/>
            <a:prstDash val="solid"/>
            <a:round/>
            <a:headEnd type="none" w="med" len="med"/>
            <a:tailEnd type="none" w="med" len="med"/>
          </a:ln>
          <a:effectLst/>
          <a:extLst/>
        </p:spPr>
        <p:txBody>
          <a:bodyPr vert="horz" wrap="square" lIns="144000" tIns="45720" rIns="45720" bIns="45720" numCol="1" rtlCol="0" anchor="ctr" anchorCtr="0" compatLnSpc="1">
            <a:prstTxWarp prst="textNoShape">
              <a:avLst/>
            </a:prstTxWarp>
          </a:bodyPr>
          <a:lstStyle/>
          <a:p>
            <a:pPr fontAlgn="base">
              <a:spcBef>
                <a:spcPct val="0"/>
              </a:spcBef>
              <a:spcAft>
                <a:spcPts val="600"/>
              </a:spcAft>
            </a:pPr>
            <a:r>
              <a:rPr lang="es-AR" sz="1400" b="1" dirty="0" smtClean="0">
                <a:solidFill>
                  <a:schemeClr val="accent1"/>
                </a:solidFill>
              </a:rPr>
              <a:t>Modelación de Frecuencia</a:t>
            </a:r>
          </a:p>
          <a:p>
            <a:pPr fontAlgn="base">
              <a:spcBef>
                <a:spcPct val="0"/>
              </a:spcBef>
              <a:spcAft>
                <a:spcPts val="600"/>
              </a:spcAft>
            </a:pPr>
            <a:r>
              <a:rPr lang="es-AR" sz="1200" b="1" i="1" dirty="0" smtClean="0"/>
              <a:t>Cuantos perdidas ocurren?</a:t>
            </a:r>
            <a:endParaRPr lang="es-AR" sz="1200" b="1" dirty="0" smtClean="0"/>
          </a:p>
          <a:p>
            <a:pPr fontAlgn="base">
              <a:spcBef>
                <a:spcPct val="0"/>
              </a:spcBef>
              <a:spcAft>
                <a:spcPts val="600"/>
              </a:spcAft>
            </a:pPr>
            <a:r>
              <a:rPr lang="es-AR" sz="1200" b="1" dirty="0" smtClean="0"/>
              <a:t/>
            </a:r>
            <a:br>
              <a:rPr lang="es-AR" sz="1200" b="1" dirty="0" smtClean="0"/>
            </a:br>
            <a:r>
              <a:rPr lang="es-AR" sz="1400" b="1" dirty="0" smtClean="0">
                <a:solidFill>
                  <a:schemeClr val="accent1"/>
                </a:solidFill>
              </a:rPr>
              <a:t>Modelación de Severidad</a:t>
            </a:r>
            <a:endParaRPr lang="es-AR" sz="1200" b="1" dirty="0" smtClean="0">
              <a:solidFill>
                <a:schemeClr val="accent1"/>
              </a:solidFill>
            </a:endParaRPr>
          </a:p>
          <a:p>
            <a:pPr fontAlgn="base">
              <a:spcBef>
                <a:spcPct val="0"/>
              </a:spcBef>
              <a:spcAft>
                <a:spcPts val="600"/>
              </a:spcAft>
            </a:pPr>
            <a:r>
              <a:rPr lang="es-AR" sz="1200" b="1" i="1" dirty="0" smtClean="0"/>
              <a:t>Si una perdida ocurre, cuan severa podría ser?</a:t>
            </a:r>
            <a:endParaRPr lang="es-AR" sz="1200" b="1" i="1" dirty="0"/>
          </a:p>
        </p:txBody>
      </p:sp>
      <p:cxnSp>
        <p:nvCxnSpPr>
          <p:cNvPr id="37" name="Elbow Connector 36"/>
          <p:cNvCxnSpPr>
            <a:stCxn id="34" idx="2"/>
            <a:endCxn id="36" idx="0"/>
          </p:cNvCxnSpPr>
          <p:nvPr/>
        </p:nvCxnSpPr>
        <p:spPr>
          <a:xfrm rot="16200000" flipH="1">
            <a:off x="4191032" y="1440163"/>
            <a:ext cx="380667" cy="1045797"/>
          </a:xfrm>
          <a:prstGeom prst="bentConnector3">
            <a:avLst/>
          </a:prstGeom>
          <a:ln w="158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35" idx="2"/>
            <a:endCxn id="36" idx="0"/>
          </p:cNvCxnSpPr>
          <p:nvPr/>
        </p:nvCxnSpPr>
        <p:spPr>
          <a:xfrm rot="5400000">
            <a:off x="5223329" y="1453663"/>
            <a:ext cx="380667" cy="1018796"/>
          </a:xfrm>
          <a:prstGeom prst="bentConnector3">
            <a:avLst/>
          </a:prstGeom>
          <a:ln w="158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bwMode="auto">
          <a:xfrm>
            <a:off x="3770014" y="4017524"/>
            <a:ext cx="2268503" cy="929172"/>
          </a:xfrm>
          <a:prstGeom prst="rect">
            <a:avLst/>
          </a:prstGeom>
          <a:solidFill>
            <a:schemeClr val="accent1">
              <a:lumMod val="40000"/>
              <a:lumOff val="60000"/>
            </a:schemeClr>
          </a:solidFill>
          <a:ln w="6350" cap="flat" cmpd="sng" algn="ctr">
            <a:noFill/>
            <a:prstDash val="solid"/>
            <a:round/>
            <a:headEnd type="none" w="med" len="med"/>
            <a:tailEnd type="none" w="med" len="med"/>
          </a:ln>
          <a:effectLst/>
          <a:extLst/>
        </p:spPr>
        <p:txBody>
          <a:bodyPr vert="horz" wrap="square" lIns="45720" tIns="45720" rIns="45720" bIns="45720" numCol="1" rtlCol="0" anchor="ctr" anchorCtr="0" compatLnSpc="1">
            <a:prstTxWarp prst="textNoShape">
              <a:avLst/>
            </a:prstTxWarp>
          </a:bodyPr>
          <a:lstStyle/>
          <a:p>
            <a:pPr algn="ctr" fontAlgn="base">
              <a:spcBef>
                <a:spcPct val="0"/>
              </a:spcBef>
              <a:spcAft>
                <a:spcPts val="600"/>
              </a:spcAft>
            </a:pPr>
            <a:r>
              <a:rPr lang="es-AR" sz="1200" b="1" dirty="0" smtClean="0">
                <a:solidFill>
                  <a:prstClr val="black">
                    <a:lumMod val="85000"/>
                    <a:lumOff val="15000"/>
                  </a:prstClr>
                </a:solidFill>
              </a:rPr>
              <a:t>Simulación Estadística</a:t>
            </a:r>
          </a:p>
          <a:p>
            <a:pPr algn="ctr" fontAlgn="base">
              <a:spcBef>
                <a:spcPct val="0"/>
              </a:spcBef>
              <a:spcAft>
                <a:spcPts val="600"/>
              </a:spcAft>
            </a:pPr>
            <a:r>
              <a:rPr lang="es-AR" sz="1200" b="1" dirty="0" smtClean="0">
                <a:solidFill>
                  <a:prstClr val="black">
                    <a:lumMod val="85000"/>
                    <a:lumOff val="15000"/>
                  </a:prstClr>
                </a:solidFill>
              </a:rPr>
              <a:t>Cuantificación de Riesgo</a:t>
            </a:r>
          </a:p>
          <a:p>
            <a:pPr algn="ctr" fontAlgn="base">
              <a:spcBef>
                <a:spcPct val="0"/>
              </a:spcBef>
              <a:spcAft>
                <a:spcPts val="600"/>
              </a:spcAft>
            </a:pPr>
            <a:r>
              <a:rPr lang="es-AR" sz="1200" b="1" dirty="0" smtClean="0">
                <a:solidFill>
                  <a:prstClr val="black">
                    <a:lumMod val="85000"/>
                    <a:lumOff val="15000"/>
                  </a:prstClr>
                </a:solidFill>
              </a:rPr>
              <a:t>Análisis</a:t>
            </a:r>
            <a:endParaRPr lang="es-AR" sz="1200" b="1" dirty="0">
              <a:solidFill>
                <a:prstClr val="black">
                  <a:lumMod val="85000"/>
                  <a:lumOff val="15000"/>
                </a:prstClr>
              </a:solidFill>
            </a:endParaRPr>
          </a:p>
        </p:txBody>
      </p:sp>
      <p:cxnSp>
        <p:nvCxnSpPr>
          <p:cNvPr id="41" name="Straight Arrow Connector 40"/>
          <p:cNvCxnSpPr>
            <a:stCxn id="36" idx="2"/>
            <a:endCxn id="40" idx="0"/>
          </p:cNvCxnSpPr>
          <p:nvPr/>
        </p:nvCxnSpPr>
        <p:spPr bwMode="auto">
          <a:xfrm>
            <a:off x="4904256" y="3614058"/>
            <a:ext cx="2" cy="403466"/>
          </a:xfrm>
          <a:prstGeom prst="straightConnector1">
            <a:avLst/>
          </a:prstGeom>
          <a:ln w="15875">
            <a:solidFill>
              <a:schemeClr val="tx1">
                <a:lumMod val="65000"/>
                <a:lumOff val="35000"/>
              </a:schemeClr>
            </a:solidFill>
            <a:tailEnd type="triangle"/>
          </a:ln>
          <a:extLst/>
        </p:spPr>
        <p:style>
          <a:lnRef idx="1">
            <a:schemeClr val="accent1"/>
          </a:lnRef>
          <a:fillRef idx="0">
            <a:schemeClr val="accent1"/>
          </a:fillRef>
          <a:effectRef idx="0">
            <a:schemeClr val="accent1"/>
          </a:effectRef>
          <a:fontRef idx="minor">
            <a:schemeClr val="tx1"/>
          </a:fontRef>
        </p:style>
      </p:cxnSp>
      <p:sp>
        <p:nvSpPr>
          <p:cNvPr id="42" name="Rectangle 41"/>
          <p:cNvSpPr/>
          <p:nvPr/>
        </p:nvSpPr>
        <p:spPr bwMode="auto">
          <a:xfrm>
            <a:off x="3021364" y="5553256"/>
            <a:ext cx="1557745" cy="612729"/>
          </a:xfrm>
          <a:prstGeom prst="rect">
            <a:avLst/>
          </a:prstGeom>
          <a:solidFill>
            <a:schemeClr val="tx1">
              <a:lumMod val="65000"/>
              <a:lumOff val="35000"/>
            </a:schemeClr>
          </a:solidFill>
          <a:ln w="6350" cap="flat" cmpd="sng" algn="ctr">
            <a:noFill/>
            <a:prstDash val="solid"/>
            <a:round/>
            <a:headEnd type="none" w="med" len="med"/>
            <a:tailEnd type="none" w="med" len="med"/>
          </a:ln>
          <a:effectLst/>
          <a:extLst/>
        </p:spPr>
        <p:txBody>
          <a:bodyPr vert="horz" wrap="square" lIns="45720" tIns="45720" rIns="45720" bIns="45720" numCol="1" rtlCol="0" anchor="ctr" anchorCtr="0" compatLnSpc="1">
            <a:prstTxWarp prst="textNoShape">
              <a:avLst/>
            </a:prstTxWarp>
          </a:bodyPr>
          <a:lstStyle/>
          <a:p>
            <a:pPr algn="ctr" fontAlgn="base">
              <a:spcBef>
                <a:spcPct val="0"/>
              </a:spcBef>
              <a:spcAft>
                <a:spcPts val="600"/>
              </a:spcAft>
            </a:pPr>
            <a:r>
              <a:rPr lang="es-AR" sz="1200" b="1" dirty="0" smtClean="0">
                <a:solidFill>
                  <a:prstClr val="white"/>
                </a:solidFill>
              </a:rPr>
              <a:t>Prevención</a:t>
            </a:r>
          </a:p>
          <a:p>
            <a:pPr algn="ctr" fontAlgn="base">
              <a:spcBef>
                <a:spcPct val="0"/>
              </a:spcBef>
              <a:spcAft>
                <a:spcPts val="600"/>
              </a:spcAft>
            </a:pPr>
            <a:r>
              <a:rPr lang="es-AR" sz="1200" b="1" dirty="0" smtClean="0">
                <a:solidFill>
                  <a:prstClr val="white"/>
                </a:solidFill>
              </a:rPr>
              <a:t>De Perdidas</a:t>
            </a:r>
            <a:endParaRPr lang="es-AR" sz="1200" b="1" dirty="0">
              <a:solidFill>
                <a:prstClr val="white"/>
              </a:solidFill>
            </a:endParaRPr>
          </a:p>
        </p:txBody>
      </p:sp>
      <p:sp>
        <p:nvSpPr>
          <p:cNvPr id="43" name="Rectangle 42"/>
          <p:cNvSpPr/>
          <p:nvPr/>
        </p:nvSpPr>
        <p:spPr bwMode="auto">
          <a:xfrm>
            <a:off x="4117032" y="4504585"/>
            <a:ext cx="1321109" cy="318435"/>
          </a:xfrm>
          <a:prstGeom prst="rect">
            <a:avLst/>
          </a:prstGeom>
          <a:noFill/>
          <a:ln w="6350" cap="flat" cmpd="sng" algn="ctr">
            <a:no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bodyPr>
          <a:lstStyle/>
          <a:p>
            <a:pPr marL="171450" indent="-171450" fontAlgn="base">
              <a:spcBef>
                <a:spcPct val="0"/>
              </a:spcBef>
              <a:spcAft>
                <a:spcPct val="0"/>
              </a:spcAft>
              <a:buFont typeface="Arial" panose="020B0604020202020204" pitchFamily="34" charset="0"/>
              <a:buChar char="•"/>
            </a:pPr>
            <a:endParaRPr lang="en-GB" sz="1200" i="1" dirty="0">
              <a:solidFill>
                <a:prstClr val="black"/>
              </a:solidFill>
            </a:endParaRPr>
          </a:p>
        </p:txBody>
      </p:sp>
      <p:sp>
        <p:nvSpPr>
          <p:cNvPr id="44" name="Rectangle 43"/>
          <p:cNvSpPr/>
          <p:nvPr/>
        </p:nvSpPr>
        <p:spPr bwMode="auto">
          <a:xfrm>
            <a:off x="5240993" y="5553255"/>
            <a:ext cx="1556777" cy="612729"/>
          </a:xfrm>
          <a:prstGeom prst="rect">
            <a:avLst/>
          </a:prstGeom>
          <a:solidFill>
            <a:schemeClr val="tx1">
              <a:lumMod val="75000"/>
              <a:lumOff val="25000"/>
            </a:schemeClr>
          </a:solidFill>
          <a:ln w="6350" cap="flat" cmpd="sng" algn="ctr">
            <a:noFill/>
            <a:prstDash val="solid"/>
            <a:round/>
            <a:headEnd type="none" w="med" len="med"/>
            <a:tailEnd type="none" w="med" len="med"/>
          </a:ln>
          <a:effectLst/>
          <a:extLst/>
        </p:spPr>
        <p:txBody>
          <a:bodyPr vert="horz" wrap="square" lIns="45720" tIns="45720" rIns="45720" bIns="45720" numCol="1" rtlCol="0" anchor="ctr" anchorCtr="0" compatLnSpc="1">
            <a:prstTxWarp prst="textNoShape">
              <a:avLst/>
            </a:prstTxWarp>
          </a:bodyPr>
          <a:lstStyle/>
          <a:p>
            <a:pPr algn="ctr" fontAlgn="base">
              <a:spcBef>
                <a:spcPct val="0"/>
              </a:spcBef>
              <a:spcAft>
                <a:spcPts val="600"/>
              </a:spcAft>
            </a:pPr>
            <a:r>
              <a:rPr lang="es-AR" sz="1200" b="1" dirty="0" smtClean="0">
                <a:solidFill>
                  <a:prstClr val="white"/>
                </a:solidFill>
              </a:rPr>
              <a:t>Transferencia</a:t>
            </a:r>
          </a:p>
          <a:p>
            <a:pPr algn="ctr" fontAlgn="base">
              <a:spcBef>
                <a:spcPct val="0"/>
              </a:spcBef>
              <a:spcAft>
                <a:spcPts val="600"/>
              </a:spcAft>
            </a:pPr>
            <a:r>
              <a:rPr lang="es-AR" sz="1200" b="1" dirty="0" smtClean="0">
                <a:solidFill>
                  <a:prstClr val="white"/>
                </a:solidFill>
              </a:rPr>
              <a:t>De Riesgos</a:t>
            </a:r>
            <a:endParaRPr lang="es-AR" sz="1200" b="1" dirty="0">
              <a:solidFill>
                <a:prstClr val="white"/>
              </a:solidFill>
            </a:endParaRPr>
          </a:p>
        </p:txBody>
      </p:sp>
      <p:cxnSp>
        <p:nvCxnSpPr>
          <p:cNvPr id="45" name="Elbow Connector 44"/>
          <p:cNvCxnSpPr>
            <a:stCxn id="40" idx="2"/>
            <a:endCxn id="42" idx="0"/>
          </p:cNvCxnSpPr>
          <p:nvPr/>
        </p:nvCxnSpPr>
        <p:spPr>
          <a:xfrm rot="5400000">
            <a:off x="4048973" y="4697962"/>
            <a:ext cx="606559" cy="1104029"/>
          </a:xfrm>
          <a:prstGeom prst="bentConnector3">
            <a:avLst/>
          </a:prstGeom>
          <a:ln w="158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40" idx="2"/>
            <a:endCxn id="44" idx="0"/>
          </p:cNvCxnSpPr>
          <p:nvPr/>
        </p:nvCxnSpPr>
        <p:spPr>
          <a:xfrm rot="16200000" flipH="1">
            <a:off x="5158547" y="4692414"/>
            <a:ext cx="606544" cy="1115123"/>
          </a:xfrm>
          <a:prstGeom prst="bentConnector3">
            <a:avLst/>
          </a:prstGeom>
          <a:ln w="158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780436" y="3443167"/>
            <a:ext cx="2582816" cy="1806805"/>
            <a:chOff x="5515028" y="920734"/>
            <a:chExt cx="3780420" cy="2345789"/>
          </a:xfrm>
        </p:grpSpPr>
        <p:graphicFrame>
          <p:nvGraphicFramePr>
            <p:cNvPr id="30" name="Chart 29"/>
            <p:cNvGraphicFramePr>
              <a:graphicFrameLocks/>
            </p:cNvGraphicFramePr>
            <p:nvPr>
              <p:extLst/>
            </p:nvPr>
          </p:nvGraphicFramePr>
          <p:xfrm>
            <a:off x="5515237" y="1142282"/>
            <a:ext cx="3780000" cy="2124241"/>
          </p:xfrm>
          <a:graphic>
            <a:graphicData uri="http://schemas.openxmlformats.org/drawingml/2006/chart">
              <c:chart xmlns:c="http://schemas.openxmlformats.org/drawingml/2006/chart" xmlns:r="http://schemas.openxmlformats.org/officeDocument/2006/relationships" r:id="rId6"/>
            </a:graphicData>
          </a:graphic>
        </p:graphicFrame>
        <p:sp>
          <p:nvSpPr>
            <p:cNvPr id="31" name="Rectangle 30"/>
            <p:cNvSpPr/>
            <p:nvPr/>
          </p:nvSpPr>
          <p:spPr bwMode="auto">
            <a:xfrm>
              <a:off x="5515028" y="920734"/>
              <a:ext cx="3780420" cy="225031"/>
            </a:xfrm>
            <a:prstGeom prst="rect">
              <a:avLst/>
            </a:prstGeom>
            <a:solidFill>
              <a:schemeClr val="tx1"/>
            </a:solidFill>
            <a:ln w="6350" cap="flat" cmpd="sng" algn="ctr">
              <a:noFill/>
              <a:prstDash val="solid"/>
              <a:round/>
              <a:headEnd type="none" w="med" len="med"/>
              <a:tailEnd type="none" w="med" len="med"/>
            </a:ln>
            <a:effectLst/>
            <a:extLst/>
          </p:spPr>
          <p:txBody>
            <a:bodyPr vert="horz" wrap="square" lIns="45720" tIns="45720" rIns="45720" bIns="45720" numCol="1" rtlCol="0" anchor="ctr" anchorCtr="0" compatLnSpc="1">
              <a:prstTxWarp prst="textNoShape">
                <a:avLst/>
              </a:prstTxWarp>
            </a:bodyPr>
            <a:lstStyle/>
            <a:p>
              <a:pPr fontAlgn="base">
                <a:spcBef>
                  <a:spcPct val="0"/>
                </a:spcBef>
                <a:spcAft>
                  <a:spcPct val="0"/>
                </a:spcAft>
              </a:pPr>
              <a:r>
                <a:rPr lang="en-GB" sz="700" b="1" dirty="0">
                  <a:solidFill>
                    <a:schemeClr val="bg1"/>
                  </a:solidFill>
                  <a:latin typeface="Arial" charset="0"/>
                </a:rPr>
                <a:t>Severity</a:t>
              </a:r>
            </a:p>
          </p:txBody>
        </p:sp>
      </p:grpSp>
      <p:grpSp>
        <p:nvGrpSpPr>
          <p:cNvPr id="5" name="Group 4"/>
          <p:cNvGrpSpPr/>
          <p:nvPr/>
        </p:nvGrpSpPr>
        <p:grpSpPr>
          <a:xfrm>
            <a:off x="6389073" y="3421902"/>
            <a:ext cx="2833333" cy="2060923"/>
            <a:chOff x="6008072" y="3421901"/>
            <a:chExt cx="2833333" cy="2060923"/>
          </a:xfrm>
        </p:grpSpPr>
        <p:grpSp>
          <p:nvGrpSpPr>
            <p:cNvPr id="59" name="Group 58"/>
            <p:cNvGrpSpPr/>
            <p:nvPr/>
          </p:nvGrpSpPr>
          <p:grpSpPr>
            <a:xfrm>
              <a:off x="6870878" y="4282314"/>
              <a:ext cx="1233791" cy="805480"/>
              <a:chOff x="841033" y="3500506"/>
              <a:chExt cx="1589426" cy="1642584"/>
            </a:xfrm>
          </p:grpSpPr>
          <p:sp>
            <p:nvSpPr>
              <p:cNvPr id="60" name="Rectangle 45"/>
              <p:cNvSpPr>
                <a:spLocks noChangeArrowheads="1"/>
              </p:cNvSpPr>
              <p:nvPr/>
            </p:nvSpPr>
            <p:spPr bwMode="auto">
              <a:xfrm>
                <a:off x="841033" y="4147898"/>
                <a:ext cx="1460193" cy="995192"/>
              </a:xfrm>
              <a:prstGeom prst="rect">
                <a:avLst/>
              </a:prstGeom>
              <a:solidFill>
                <a:schemeClr val="bg2">
                  <a:lumMod val="90000"/>
                </a:schemeClr>
              </a:solidFill>
              <a:ln w="9525">
                <a:noFill/>
                <a:miter lim="800000"/>
                <a:headEnd/>
                <a:tailEnd/>
              </a:ln>
            </p:spPr>
            <p:txBody>
              <a:bodyPr vert="horz" wrap="square" lIns="91440" tIns="91440" rIns="91440" bIns="91440" numCol="1" anchor="ctr" anchorCtr="0" compatLnSpc="1">
                <a:prstTxWarp prst="textNoShape">
                  <a:avLst/>
                </a:prstTxWarp>
              </a:bodyPr>
              <a:lstStyle/>
              <a:p>
                <a:pPr algn="r" fontAlgn="base">
                  <a:spcBef>
                    <a:spcPct val="0"/>
                  </a:spcBef>
                  <a:spcAft>
                    <a:spcPct val="0"/>
                  </a:spcAft>
                </a:pPr>
                <a:r>
                  <a:rPr lang="en-GB" sz="800" dirty="0">
                    <a:latin typeface="Arial" pitchFamily="34" charset="0"/>
                  </a:rPr>
                  <a:t>0.10% probability that a claim could exceed </a:t>
                </a:r>
                <a:r>
                  <a:rPr lang="en-GB" sz="1000" b="1" dirty="0">
                    <a:solidFill>
                      <a:schemeClr val="accent1"/>
                    </a:solidFill>
                    <a:latin typeface="Arial" pitchFamily="34" charset="0"/>
                  </a:rPr>
                  <a:t>$10k</a:t>
                </a:r>
                <a:endParaRPr lang="en-GB" sz="600" dirty="0">
                  <a:solidFill>
                    <a:schemeClr val="tx1">
                      <a:lumMod val="85000"/>
                      <a:lumOff val="15000"/>
                    </a:schemeClr>
                  </a:solidFill>
                </a:endParaRPr>
              </a:p>
            </p:txBody>
          </p:sp>
          <p:sp>
            <p:nvSpPr>
              <p:cNvPr id="61" name="Line 48"/>
              <p:cNvSpPr>
                <a:spLocks noChangeShapeType="1"/>
              </p:cNvSpPr>
              <p:nvPr/>
            </p:nvSpPr>
            <p:spPr bwMode="auto">
              <a:xfrm rot="16200000">
                <a:off x="1834957" y="3531261"/>
                <a:ext cx="626257" cy="564747"/>
              </a:xfrm>
              <a:prstGeom prst="line">
                <a:avLst/>
              </a:prstGeom>
              <a:noFill/>
              <a:ln w="9525">
                <a:solidFill>
                  <a:schemeClr val="tx1"/>
                </a:solidFill>
                <a:prstDash val="dash"/>
                <a:round/>
                <a:headEnd/>
                <a:tailEnd type="oval"/>
              </a:ln>
            </p:spPr>
            <p:txBody>
              <a:bodyPr vert="horz" wrap="none" lIns="91440" tIns="45720" rIns="91440" bIns="45720" numCol="1" anchor="ctr" anchorCtr="0" compatLnSpc="1">
                <a:prstTxWarp prst="textNoShape">
                  <a:avLst/>
                </a:prstTxWarp>
              </a:bodyPr>
              <a:lstStyle/>
              <a:p>
                <a:endParaRPr lang="en-GB" sz="1100" dirty="0"/>
              </a:p>
            </p:txBody>
          </p:sp>
        </p:grpSp>
        <p:grpSp>
          <p:nvGrpSpPr>
            <p:cNvPr id="4" name="Group 3"/>
            <p:cNvGrpSpPr/>
            <p:nvPr/>
          </p:nvGrpSpPr>
          <p:grpSpPr>
            <a:xfrm>
              <a:off x="6008072" y="3421901"/>
              <a:ext cx="2833333" cy="2060923"/>
              <a:chOff x="6508745" y="3421900"/>
              <a:chExt cx="3069444" cy="2060923"/>
            </a:xfrm>
          </p:grpSpPr>
          <p:grpSp>
            <p:nvGrpSpPr>
              <p:cNvPr id="6" name="Group 5"/>
              <p:cNvGrpSpPr/>
              <p:nvPr/>
            </p:nvGrpSpPr>
            <p:grpSpPr>
              <a:xfrm>
                <a:off x="6508745" y="3421900"/>
                <a:ext cx="3069444" cy="2060923"/>
                <a:chOff x="6508745" y="3421898"/>
                <a:chExt cx="3069444" cy="2060923"/>
              </a:xfrm>
            </p:grpSpPr>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08745" y="3481398"/>
                  <a:ext cx="3069444" cy="2001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2"/>
                <p:cNvSpPr/>
                <p:nvPr/>
              </p:nvSpPr>
              <p:spPr>
                <a:xfrm>
                  <a:off x="7041232" y="3421898"/>
                  <a:ext cx="2376264" cy="201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dirty="0" smtClean="0">
                      <a:solidFill>
                        <a:schemeClr val="accent4"/>
                      </a:solidFill>
                    </a:rPr>
                    <a:t>Siniestros Agregados </a:t>
                  </a:r>
                  <a:endParaRPr lang="es-AR" sz="1200" dirty="0">
                    <a:solidFill>
                      <a:schemeClr val="accent4"/>
                    </a:solidFill>
                  </a:endParaRPr>
                </a:p>
              </p:txBody>
            </p:sp>
          </p:grpSp>
          <p:sp>
            <p:nvSpPr>
              <p:cNvPr id="3" name="TextBox 2"/>
              <p:cNvSpPr txBox="1"/>
              <p:nvPr/>
            </p:nvSpPr>
            <p:spPr>
              <a:xfrm>
                <a:off x="7443452" y="4910971"/>
                <a:ext cx="1227930" cy="246221"/>
              </a:xfrm>
              <a:prstGeom prst="rect">
                <a:avLst/>
              </a:prstGeom>
              <a:solidFill>
                <a:schemeClr val="bg2">
                  <a:lumMod val="90000"/>
                </a:schemeClr>
              </a:solidFill>
              <a:ln>
                <a:noFill/>
              </a:ln>
            </p:spPr>
            <p:txBody>
              <a:bodyPr wrap="square" rtlCol="0">
                <a:spAutoFit/>
              </a:bodyPr>
              <a:lstStyle/>
              <a:p>
                <a:pPr algn="r"/>
                <a:r>
                  <a:rPr lang="en-GB" sz="1000" b="1" dirty="0">
                    <a:solidFill>
                      <a:schemeClr val="accent1"/>
                    </a:solidFill>
                  </a:rPr>
                  <a:t>$10m</a:t>
                </a:r>
              </a:p>
            </p:txBody>
          </p:sp>
        </p:grpSp>
      </p:grpSp>
      <p:sp>
        <p:nvSpPr>
          <p:cNvPr id="34" name="Rectangle 33"/>
          <p:cNvSpPr/>
          <p:nvPr/>
        </p:nvSpPr>
        <p:spPr bwMode="auto">
          <a:xfrm>
            <a:off x="3108233" y="980728"/>
            <a:ext cx="1500452" cy="792000"/>
          </a:xfrm>
          <a:prstGeom prst="rect">
            <a:avLst/>
          </a:prstGeom>
          <a:solidFill>
            <a:schemeClr val="accent1">
              <a:lumMod val="20000"/>
              <a:lumOff val="80000"/>
            </a:schemeClr>
          </a:solidFill>
          <a:ln w="6350" cap="flat" cmpd="sng" algn="ctr">
            <a:noFill/>
            <a:prstDash val="solid"/>
            <a:round/>
            <a:headEnd type="none" w="med" len="med"/>
            <a:tailEnd type="none" w="med" len="med"/>
          </a:ln>
          <a:effectLst/>
          <a:extLst/>
        </p:spPr>
        <p:txBody>
          <a:bodyPr vert="horz" wrap="square" lIns="45720" tIns="45720" rIns="45720" bIns="45720" numCol="1" rtlCol="0" anchor="ctr" anchorCtr="0" compatLnSpc="1">
            <a:prstTxWarp prst="textNoShape">
              <a:avLst/>
            </a:prstTxWarp>
          </a:bodyPr>
          <a:lstStyle/>
          <a:p>
            <a:pPr algn="ctr" fontAlgn="base">
              <a:spcBef>
                <a:spcPct val="0"/>
              </a:spcBef>
              <a:spcAft>
                <a:spcPct val="0"/>
              </a:spcAft>
            </a:pPr>
            <a:r>
              <a:rPr lang="es-EC" sz="1200" b="1" dirty="0" smtClean="0"/>
              <a:t>Siniestros</a:t>
            </a:r>
          </a:p>
          <a:p>
            <a:pPr algn="ctr" fontAlgn="base">
              <a:spcBef>
                <a:spcPct val="0"/>
              </a:spcBef>
              <a:spcAft>
                <a:spcPct val="0"/>
              </a:spcAft>
            </a:pPr>
            <a:r>
              <a:rPr lang="es-EC" sz="1200" b="1" i="1" dirty="0" smtClean="0"/>
              <a:t>Propios</a:t>
            </a:r>
            <a:endParaRPr lang="es-EC" sz="1200" i="1" dirty="0"/>
          </a:p>
        </p:txBody>
      </p:sp>
      <p:sp>
        <p:nvSpPr>
          <p:cNvPr id="48" name="Slide Number Placeholder 2"/>
          <p:cNvSpPr>
            <a:spLocks noGrp="1"/>
          </p:cNvSpPr>
          <p:nvPr>
            <p:ph type="sldNum" sz="quarter" idx="12"/>
          </p:nvPr>
        </p:nvSpPr>
        <p:spPr>
          <a:xfrm>
            <a:off x="8686800" y="6400811"/>
            <a:ext cx="381000" cy="138499"/>
          </a:xfrm>
        </p:spPr>
        <p:txBody>
          <a:bodyPr/>
          <a:lstStyle/>
          <a:p>
            <a:fld id="{2083E393-C0BF-4ED8-8545-7E4C90AFF831}" type="slidenum">
              <a:rPr lang="en-US" smtClean="0"/>
              <a:pPr/>
              <a:t>9</a:t>
            </a:fld>
            <a:endParaRPr lang="en-US" dirty="0"/>
          </a:p>
        </p:txBody>
      </p:sp>
      <p:sp>
        <p:nvSpPr>
          <p:cNvPr id="39" name="Footer Placeholder 5"/>
          <p:cNvSpPr>
            <a:spLocks noGrp="1"/>
          </p:cNvSpPr>
          <p:nvPr>
            <p:ph type="ftr" sz="quarter" idx="3"/>
          </p:nvPr>
        </p:nvSpPr>
        <p:spPr>
          <a:xfrm>
            <a:off x="495307" y="6400889"/>
            <a:ext cx="5717674" cy="92333"/>
          </a:xfrm>
        </p:spPr>
        <p:txBody>
          <a:bodyPr/>
          <a:lstStyle/>
          <a:p>
            <a:r>
              <a:rPr lang="en-GB" dirty="0" smtClean="0"/>
              <a:t>© 2017 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152666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par>
                                <p:cTn id="28" presetID="10" presetClass="entr" presetSubtype="0"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par>
                                <p:cTn id="31" presetID="10"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par>
                                <p:cTn id="42" presetID="10"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par>
                                <p:cTn id="50" presetID="10" presetClass="entr" presetSubtype="0"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40" grpId="0" animBg="1"/>
      <p:bldP spid="42" grpId="0" animBg="1"/>
      <p:bldP spid="44" grpId="0" animBg="1"/>
      <p:bldP spid="3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WT_FOOTER" val="Watermark"/>
  <p:tag name="TAGPREFIX" val="WT_"/>
  <p:tag name="WT_TEMPLATENAME" val="WTW.pptx"/>
  <p:tag name="WT_CREATEDATE" val="24 December 2015"/>
  <p:tag name="WT_DPI" val=""/>
</p:tagLst>
</file>

<file path=ppt/tags/tag2.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3.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4.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5.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6.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7.xml><?xml version="1.0" encoding="utf-8"?>
<p:tagLst xmlns:a="http://schemas.openxmlformats.org/drawingml/2006/main" xmlns:r="http://schemas.openxmlformats.org/officeDocument/2006/relationships" xmlns:p="http://schemas.openxmlformats.org/presentationml/2006/main">
  <p:tag name="WT_DIALOGNAME" val="Image Title Slide"/>
  <p:tag name="WT_SHORTNAME" val="BASIC"/>
  <p:tag name="WT_ASSOCIATEDSLIDES" val=""/>
  <p:tag name="WT_INNEWPRESENTATION" val="NO"/>
  <p:tag name="WT_ONINSERTSLIDEDLG" val="YES"/>
</p:tagLst>
</file>

<file path=ppt/tags/tag8.xml><?xml version="1.0" encoding="utf-8"?>
<p:tagLst xmlns:a="http://schemas.openxmlformats.org/drawingml/2006/main" xmlns:r="http://schemas.openxmlformats.org/officeDocument/2006/relationships" xmlns:p="http://schemas.openxmlformats.org/presentationml/2006/main">
  <p:tag name="WT_DIALOGNAME" val="Image Title Slide"/>
  <p:tag name="WT_SHORTNAME" val="BASIC"/>
  <p:tag name="WT_ASSOCIATEDSLIDES" val=""/>
  <p:tag name="WT_INNEWPRESENTATION" val="NO"/>
  <p:tag name="WT_ONINSERTSLIDEDLG" val="YES"/>
</p:tagLst>
</file>

<file path=ppt/tags/tag9.xml><?xml version="1.0" encoding="utf-8"?>
<p:tagLst xmlns:a="http://schemas.openxmlformats.org/drawingml/2006/main" xmlns:r="http://schemas.openxmlformats.org/officeDocument/2006/relationships" xmlns:p="http://schemas.openxmlformats.org/presentationml/2006/main">
  <p:tag name="WT_DIALOGNAME" val="Image Title Slide"/>
  <p:tag name="WT_SHORTNAME" val="BASIC"/>
  <p:tag name="WT_ASSOCIATEDSLIDES" val=""/>
  <p:tag name="WT_INNEWPRESENTATION" val="NO"/>
  <p:tag name="WT_ONINSERTSLIDEDLG" val="YES"/>
</p:tagLst>
</file>

<file path=ppt/theme/theme1.xml><?xml version="1.0" encoding="utf-8"?>
<a:theme xmlns:a="http://schemas.openxmlformats.org/drawingml/2006/main" name="wtw_ppt_template">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wtw_ppt_template.pptx" id="{4B58FBBB-9279-48FB-9B8A-D2B16FBC85F9}" vid="{CAB8CE85-2317-429D-B26D-058F231E56F0}"/>
    </a:ext>
  </a:extLst>
</a:theme>
</file>

<file path=ppt/theme/theme2.xml><?xml version="1.0" encoding="utf-8"?>
<a:theme xmlns:a="http://schemas.openxmlformats.org/drawingml/2006/main" name="2_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419" id="{0B0FD344-06A5-4893-A9AF-1127782101D4}" vid="{12BB378F-8E67-46A2-90A1-7E731C19374A}"/>
    </a:ext>
  </a:extLst>
</a:theme>
</file>

<file path=ppt/theme/theme3.xml><?xml version="1.0" encoding="utf-8"?>
<a:theme xmlns:a="http://schemas.openxmlformats.org/drawingml/2006/main" name="WTW Titles">
  <a:themeElements>
    <a:clrScheme name="Willis Towers Watson">
      <a:dk1>
        <a:sysClr val="windowText" lastClr="000000"/>
      </a:dk1>
      <a:lt1>
        <a:sysClr val="window" lastClr="FFFFFF"/>
      </a:lt1>
      <a:dk2>
        <a:srgbClr val="63666A"/>
      </a:dk2>
      <a:lt2>
        <a:srgbClr val="EEECE1"/>
      </a:lt2>
      <a:accent1>
        <a:srgbClr val="702082"/>
      </a:accent1>
      <a:accent2>
        <a:srgbClr val="00C389"/>
      </a:accent2>
      <a:accent3>
        <a:srgbClr val="00A0D2"/>
      </a:accent3>
      <a:accent4>
        <a:srgbClr val="C110A0"/>
      </a:accent4>
      <a:accent5>
        <a:srgbClr val="FFB81C"/>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419" id="{0B0FD344-06A5-4893-A9AF-1127782101D4}" vid="{12BB378F-8E67-46A2-90A1-7E731C19374A}"/>
    </a:ext>
  </a:extLst>
</a:theme>
</file>

<file path=ppt/theme/theme5.xml><?xml version="1.0" encoding="utf-8"?>
<a:theme xmlns:a="http://schemas.openxmlformats.org/drawingml/2006/main" name="1_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419" id="{0B0FD344-06A5-4893-A9AF-1127782101D4}" vid="{12BB378F-8E67-46A2-90A1-7E731C19374A}"/>
    </a:ext>
  </a:extLst>
</a:theme>
</file>

<file path=ppt/theme/theme6.xml><?xml version="1.0" encoding="utf-8"?>
<a:theme xmlns:a="http://schemas.openxmlformats.org/drawingml/2006/main" name="6_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419" id="{0B0FD344-06A5-4893-A9AF-1127782101D4}" vid="{12BB378F-8E67-46A2-90A1-7E731C1937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wtw_ppt_template</Template>
  <TotalTime>7112</TotalTime>
  <Words>2419</Words>
  <Application>Microsoft Office PowerPoint</Application>
  <PresentationFormat>A4 Paper (210x297 mm)</PresentationFormat>
  <Paragraphs>336</Paragraphs>
  <Slides>30</Slides>
  <Notes>4</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30</vt:i4>
      </vt:variant>
    </vt:vector>
  </HeadingPairs>
  <TitlesOfParts>
    <vt:vector size="40" baseType="lpstr">
      <vt:lpstr>Arial</vt:lpstr>
      <vt:lpstr>Arial Narrow</vt:lpstr>
      <vt:lpstr>Calibri</vt:lpstr>
      <vt:lpstr>Wingdings</vt:lpstr>
      <vt:lpstr>wtw_ppt_template</vt:lpstr>
      <vt:lpstr>2_WTW</vt:lpstr>
      <vt:lpstr>WTW Titles</vt:lpstr>
      <vt:lpstr>7_WTW</vt:lpstr>
      <vt:lpstr>1_WTW</vt:lpstr>
      <vt:lpstr>6_WTW</vt:lpstr>
      <vt:lpstr>Willis Towers Watson</vt:lpstr>
      <vt:lpstr>Oportunidades en Servicios de Analítica de Riesgos</vt:lpstr>
      <vt:lpstr>Cual es el Objeto de Analytics?</vt:lpstr>
      <vt:lpstr>Como lo Podemos Alcanzar?</vt:lpstr>
      <vt:lpstr>Funciona?</vt:lpstr>
      <vt:lpstr>Optimización de Riesgos Asegurables Un Enfoque Analítico</vt:lpstr>
      <vt:lpstr>Tolerancia al Riesgo: ¿Que podría ser una crisis para la organización?</vt:lpstr>
      <vt:lpstr>Evaluación Actuarial de Riesgos</vt:lpstr>
      <vt:lpstr>El Proceso de Modelación de Riesgos</vt:lpstr>
      <vt:lpstr>Resultados de los Modelos</vt:lpstr>
      <vt:lpstr>Resultados de los Modelos</vt:lpstr>
      <vt:lpstr>Introducción al Costo Total de Riesgo</vt:lpstr>
      <vt:lpstr>Costo de Capital</vt:lpstr>
      <vt:lpstr>Resultado de los Modelos</vt:lpstr>
      <vt:lpstr>Casos de Estudio</vt:lpstr>
      <vt:lpstr>Caso de Estudio 1</vt:lpstr>
      <vt:lpstr>Caso de Estudio 1</vt:lpstr>
      <vt:lpstr>Caso de Estudio 1</vt:lpstr>
      <vt:lpstr>Caso de Estudio 1</vt:lpstr>
      <vt:lpstr>Caso de Estudio 1</vt:lpstr>
      <vt:lpstr>PowerPoint Presentation</vt:lpstr>
      <vt:lpstr>Caso de Estudio 2</vt:lpstr>
      <vt:lpstr>Caso de Estudio 2</vt:lpstr>
      <vt:lpstr>Caso de Estudio 2</vt:lpstr>
      <vt:lpstr>Caso de Estudio 2</vt:lpstr>
      <vt:lpstr>Caso de Estudio 2</vt:lpstr>
      <vt:lpstr>Caso de Estudio 2</vt:lpstr>
      <vt:lpstr>Caso de Estudio 2</vt:lpstr>
      <vt:lpstr>Caso de Estudio 2</vt:lpstr>
      <vt:lpstr>Gracias !</vt:lpstr>
    </vt:vector>
  </TitlesOfParts>
  <Company>Willis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 Elliott</dc:creator>
  <cp:lastModifiedBy>Viloria, Delfin</cp:lastModifiedBy>
  <cp:revision>322</cp:revision>
  <dcterms:created xsi:type="dcterms:W3CDTF">2016-07-05T10:10:06Z</dcterms:created>
  <dcterms:modified xsi:type="dcterms:W3CDTF">2017-10-18T19:12:35Z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atermark">
    <vt:lpwstr/>
  </property>
  <property fmtid="{D5CDD505-2E9C-101B-9397-08002B2CF9AE}" pid="4" name="_NewReviewCycle">
    <vt:lpwstr/>
  </property>
</Properties>
</file>